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theme/themeOverride2.xml" ContentType="application/vnd.openxmlformats-officedocument.themeOverr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2" r:id="rId2"/>
  </p:sldMasterIdLst>
  <p:notesMasterIdLst>
    <p:notesMasterId r:id="rId32"/>
  </p:notesMasterIdLst>
  <p:handoutMasterIdLst>
    <p:handoutMasterId r:id="rId33"/>
  </p:handoutMasterIdLst>
  <p:sldIdLst>
    <p:sldId id="1072" r:id="rId3"/>
    <p:sldId id="1252" r:id="rId4"/>
    <p:sldId id="1304" r:id="rId5"/>
    <p:sldId id="3364" r:id="rId6"/>
    <p:sldId id="3394" r:id="rId7"/>
    <p:sldId id="3396" r:id="rId8"/>
    <p:sldId id="2138663207" r:id="rId9"/>
    <p:sldId id="2138663204" r:id="rId10"/>
    <p:sldId id="1320" r:id="rId11"/>
    <p:sldId id="3392" r:id="rId12"/>
    <p:sldId id="2138663218" r:id="rId13"/>
    <p:sldId id="3378" r:id="rId14"/>
    <p:sldId id="2138663208" r:id="rId15"/>
    <p:sldId id="2138663214" r:id="rId16"/>
    <p:sldId id="2138663215" r:id="rId17"/>
    <p:sldId id="2138663216" r:id="rId18"/>
    <p:sldId id="2138663209" r:id="rId19"/>
    <p:sldId id="3393" r:id="rId20"/>
    <p:sldId id="2138663205" r:id="rId21"/>
    <p:sldId id="3395" r:id="rId22"/>
    <p:sldId id="1319" r:id="rId23"/>
    <p:sldId id="2138663210" r:id="rId24"/>
    <p:sldId id="2138663211" r:id="rId25"/>
    <p:sldId id="2138663212" r:id="rId26"/>
    <p:sldId id="2138663213" r:id="rId27"/>
    <p:sldId id="265" r:id="rId28"/>
    <p:sldId id="3388" r:id="rId29"/>
    <p:sldId id="3370" r:id="rId30"/>
    <p:sldId id="2138663206" r:id="rId3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ministrator" initials="A" lastIdx="1" clrIdx="0">
    <p:extLst>
      <p:ext uri="{19B8F6BF-5375-455C-9EA6-DF929625EA0E}">
        <p15:presenceInfo xmlns:p15="http://schemas.microsoft.com/office/powerpoint/2012/main" userId="Administrato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6"/>
    <a:srgbClr val="003399"/>
    <a:srgbClr val="000099"/>
    <a:srgbClr val="0053FA"/>
    <a:srgbClr val="EAEAEA"/>
    <a:srgbClr val="00B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99" autoAdjust="0"/>
    <p:restoredTop sz="92804" autoAdjust="0"/>
  </p:normalViewPr>
  <p:slideViewPr>
    <p:cSldViewPr>
      <p:cViewPr varScale="1">
        <p:scale>
          <a:sx n="76" d="100"/>
          <a:sy n="76" d="100"/>
        </p:scale>
        <p:origin x="1594" y="53"/>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120" d="100"/>
        <a:sy n="12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commentAuthors" Target="commentAuthor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presProps" Target="presProps.xml"/><Relationship Id="rId8" Type="http://schemas.openxmlformats.org/officeDocument/2006/relationships/slide" Target="slides/slide6.xml"/><Relationship Id="rId3"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1"/>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40" y="1"/>
            <a:ext cx="3038475" cy="465138"/>
          </a:xfrm>
          <a:prstGeom prst="rect">
            <a:avLst/>
          </a:prstGeom>
        </p:spPr>
        <p:txBody>
          <a:bodyPr vert="horz" lIns="91440" tIns="45720" rIns="91440" bIns="45720" rtlCol="0"/>
          <a:lstStyle>
            <a:lvl1pPr algn="r">
              <a:defRPr sz="1200"/>
            </a:lvl1pPr>
          </a:lstStyle>
          <a:p>
            <a:fld id="{AB0F42B0-3FA2-4C0E-9526-F0F72FF0D0CC}" type="datetimeFigureOut">
              <a:rPr lang="en-US" smtClean="0"/>
              <a:pPr/>
              <a:t>3/11/2025</a:t>
            </a:fld>
            <a:endParaRPr lang="en-US"/>
          </a:p>
        </p:txBody>
      </p:sp>
      <p:sp>
        <p:nvSpPr>
          <p:cNvPr id="4" name="Footer Placeholder 3"/>
          <p:cNvSpPr>
            <a:spLocks noGrp="1"/>
          </p:cNvSpPr>
          <p:nvPr>
            <p:ph type="ftr" sz="quarter" idx="2"/>
          </p:nvPr>
        </p:nvSpPr>
        <p:spPr>
          <a:xfrm>
            <a:off x="2" y="8829676"/>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40" y="8829676"/>
            <a:ext cx="3038475" cy="465138"/>
          </a:xfrm>
          <a:prstGeom prst="rect">
            <a:avLst/>
          </a:prstGeom>
        </p:spPr>
        <p:txBody>
          <a:bodyPr vert="horz" lIns="91440" tIns="45720" rIns="91440" bIns="45720" rtlCol="0" anchor="b"/>
          <a:lstStyle>
            <a:lvl1pPr algn="r">
              <a:defRPr sz="1200"/>
            </a:lvl1pPr>
          </a:lstStyle>
          <a:p>
            <a:fld id="{03F020D6-8383-41F1-A043-AC97BC262EEE}" type="slidenum">
              <a:rPr lang="en-US" smtClean="0"/>
              <a:pPr/>
              <a:t>‹#›</a:t>
            </a:fld>
            <a:endParaRPr lang="en-US"/>
          </a:p>
        </p:txBody>
      </p:sp>
    </p:spTree>
    <p:extLst>
      <p:ext uri="{BB962C8B-B14F-4D97-AF65-F5344CB8AC3E}">
        <p14:creationId xmlns:p14="http://schemas.microsoft.com/office/powerpoint/2010/main" val="329137351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1"/>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40" y="1"/>
            <a:ext cx="3038475" cy="465138"/>
          </a:xfrm>
          <a:prstGeom prst="rect">
            <a:avLst/>
          </a:prstGeom>
        </p:spPr>
        <p:txBody>
          <a:bodyPr vert="horz" lIns="91440" tIns="45720" rIns="91440" bIns="45720" rtlCol="0"/>
          <a:lstStyle>
            <a:lvl1pPr algn="r">
              <a:defRPr sz="1200"/>
            </a:lvl1pPr>
          </a:lstStyle>
          <a:p>
            <a:fld id="{C9A2EC82-0CCC-41D4-871B-EC877FA50093}" type="datetimeFigureOut">
              <a:rPr lang="en-US" smtClean="0"/>
              <a:pPr/>
              <a:t>3/11/2025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6" y="4416427"/>
            <a:ext cx="5607050" cy="418306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2" y="8829676"/>
            <a:ext cx="30384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40" y="8829676"/>
            <a:ext cx="3038475" cy="465138"/>
          </a:xfrm>
          <a:prstGeom prst="rect">
            <a:avLst/>
          </a:prstGeom>
        </p:spPr>
        <p:txBody>
          <a:bodyPr vert="horz" lIns="91440" tIns="45720" rIns="91440" bIns="45720" rtlCol="0" anchor="b"/>
          <a:lstStyle>
            <a:lvl1pPr algn="r">
              <a:defRPr sz="1200"/>
            </a:lvl1pPr>
          </a:lstStyle>
          <a:p>
            <a:fld id="{EFBB84B2-4917-4EDB-B2BD-E39F7496FB63}" type="slidenum">
              <a:rPr lang="en-US" smtClean="0"/>
              <a:pPr/>
              <a:t>‹#›</a:t>
            </a:fld>
            <a:endParaRPr lang="en-US"/>
          </a:p>
        </p:txBody>
      </p:sp>
    </p:spTree>
    <p:extLst>
      <p:ext uri="{BB962C8B-B14F-4D97-AF65-F5344CB8AC3E}">
        <p14:creationId xmlns:p14="http://schemas.microsoft.com/office/powerpoint/2010/main" val="336767120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FBB84B2-4917-4EDB-B2BD-E39F7496FB63}" type="slidenum">
              <a:rPr lang="en-US" smtClean="0"/>
              <a:pPr/>
              <a:t>1</a:t>
            </a:fld>
            <a:endParaRPr lang="en-US" dirty="0"/>
          </a:p>
        </p:txBody>
      </p:sp>
    </p:spTree>
    <p:extLst>
      <p:ext uri="{BB962C8B-B14F-4D97-AF65-F5344CB8AC3E}">
        <p14:creationId xmlns:p14="http://schemas.microsoft.com/office/powerpoint/2010/main" val="5443470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x-none" dirty="0"/>
          </a:p>
        </p:txBody>
      </p:sp>
      <p:sp>
        <p:nvSpPr>
          <p:cNvPr id="4" name="Slide Number Placeholder 3"/>
          <p:cNvSpPr>
            <a:spLocks noGrp="1"/>
          </p:cNvSpPr>
          <p:nvPr>
            <p:ph type="sldNum" sz="quarter" idx="5"/>
          </p:nvPr>
        </p:nvSpPr>
        <p:spPr/>
        <p:txBody>
          <a:bodyPr/>
          <a:lstStyle/>
          <a:p>
            <a:fld id="{EFBB84B2-4917-4EDB-B2BD-E39F7496FB63}" type="slidenum">
              <a:rPr lang="en-US" smtClean="0"/>
              <a:pPr/>
              <a:t>2</a:t>
            </a:fld>
            <a:endParaRPr lang="en-US"/>
          </a:p>
        </p:txBody>
      </p:sp>
    </p:spTree>
    <p:extLst>
      <p:ext uri="{BB962C8B-B14F-4D97-AF65-F5344CB8AC3E}">
        <p14:creationId xmlns:p14="http://schemas.microsoft.com/office/powerpoint/2010/main" val="41134339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txBox="1">
            <a:spLocks noGrp="1" noChangeArrowheads="1"/>
          </p:cNvSpPr>
          <p:nvPr/>
        </p:nvSpPr>
        <p:spPr bwMode="auto">
          <a:xfrm>
            <a:off x="4074207" y="8241061"/>
            <a:ext cx="3179090" cy="38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906" tIns="46953" rIns="93906" bIns="46953" anchor="b"/>
          <a:lstStyle>
            <a:lvl1pPr defTabSz="922338" eaLnBrk="0" hangingPunct="0">
              <a:defRPr>
                <a:solidFill>
                  <a:schemeClr val="tx1"/>
                </a:solidFill>
                <a:latin typeface="Calibri" pitchFamily="34" charset="0"/>
              </a:defRPr>
            </a:lvl1pPr>
            <a:lvl2pPr marL="742950" indent="-285750" defTabSz="922338" eaLnBrk="0" hangingPunct="0">
              <a:defRPr>
                <a:solidFill>
                  <a:schemeClr val="tx1"/>
                </a:solidFill>
                <a:latin typeface="Calibri" pitchFamily="34" charset="0"/>
              </a:defRPr>
            </a:lvl2pPr>
            <a:lvl3pPr marL="1143000" indent="-228600" defTabSz="922338" eaLnBrk="0" hangingPunct="0">
              <a:defRPr>
                <a:solidFill>
                  <a:schemeClr val="tx1"/>
                </a:solidFill>
                <a:latin typeface="Calibri" pitchFamily="34" charset="0"/>
              </a:defRPr>
            </a:lvl3pPr>
            <a:lvl4pPr marL="1600200" indent="-228600" defTabSz="922338" eaLnBrk="0" hangingPunct="0">
              <a:defRPr>
                <a:solidFill>
                  <a:schemeClr val="tx1"/>
                </a:solidFill>
                <a:latin typeface="Calibri" pitchFamily="34" charset="0"/>
              </a:defRPr>
            </a:lvl4pPr>
            <a:lvl5pPr marL="2057400" indent="-228600" defTabSz="922338" eaLnBrk="0" hangingPunct="0">
              <a:defRPr>
                <a:solidFill>
                  <a:schemeClr val="tx1"/>
                </a:solidFill>
                <a:latin typeface="Calibri" pitchFamily="34" charset="0"/>
              </a:defRPr>
            </a:lvl5pPr>
            <a:lvl6pPr marL="2514600" indent="-228600" defTabSz="922338" eaLnBrk="0" fontAlgn="base" hangingPunct="0">
              <a:spcBef>
                <a:spcPct val="0"/>
              </a:spcBef>
              <a:spcAft>
                <a:spcPct val="0"/>
              </a:spcAft>
              <a:defRPr>
                <a:solidFill>
                  <a:schemeClr val="tx1"/>
                </a:solidFill>
                <a:latin typeface="Calibri" pitchFamily="34" charset="0"/>
              </a:defRPr>
            </a:lvl6pPr>
            <a:lvl7pPr marL="2971800" indent="-228600" defTabSz="922338" eaLnBrk="0" fontAlgn="base" hangingPunct="0">
              <a:spcBef>
                <a:spcPct val="0"/>
              </a:spcBef>
              <a:spcAft>
                <a:spcPct val="0"/>
              </a:spcAft>
              <a:defRPr>
                <a:solidFill>
                  <a:schemeClr val="tx1"/>
                </a:solidFill>
                <a:latin typeface="Calibri" pitchFamily="34" charset="0"/>
              </a:defRPr>
            </a:lvl7pPr>
            <a:lvl8pPr marL="3429000" indent="-228600" defTabSz="922338" eaLnBrk="0" fontAlgn="base" hangingPunct="0">
              <a:spcBef>
                <a:spcPct val="0"/>
              </a:spcBef>
              <a:spcAft>
                <a:spcPct val="0"/>
              </a:spcAft>
              <a:defRPr>
                <a:solidFill>
                  <a:schemeClr val="tx1"/>
                </a:solidFill>
                <a:latin typeface="Calibri" pitchFamily="34" charset="0"/>
              </a:defRPr>
            </a:lvl8pPr>
            <a:lvl9pPr marL="3886200" indent="-228600" defTabSz="922338" eaLnBrk="0" fontAlgn="base" hangingPunct="0">
              <a:spcBef>
                <a:spcPct val="0"/>
              </a:spcBef>
              <a:spcAft>
                <a:spcPct val="0"/>
              </a:spcAft>
              <a:defRPr>
                <a:solidFill>
                  <a:schemeClr val="tx1"/>
                </a:solidFill>
                <a:latin typeface="Calibri" pitchFamily="34" charset="0"/>
              </a:defRPr>
            </a:lvl9pPr>
          </a:lstStyle>
          <a:p>
            <a:pPr eaLnBrk="1" hangingPunct="1"/>
            <a:fld id="{300868E7-EF33-4759-AD09-D6BAEAE3E0D1}" type="slidenum">
              <a:rPr lang="en-US" sz="1200"/>
              <a:pPr eaLnBrk="1" hangingPunct="1"/>
              <a:t>3</a:t>
            </a:fld>
            <a:endParaRPr lang="en-US" sz="1200" dirty="0"/>
          </a:p>
        </p:txBody>
      </p:sp>
      <p:sp>
        <p:nvSpPr>
          <p:cNvPr id="32771" name="Rectangle 2"/>
          <p:cNvSpPr>
            <a:spLocks noGrp="1" noRot="1" noChangeAspect="1" noChangeArrowheads="1" noTextEdit="1"/>
          </p:cNvSpPr>
          <p:nvPr>
            <p:ph type="sldImg"/>
          </p:nvPr>
        </p:nvSpPr>
        <p:spPr bwMode="auto">
          <a:xfrm>
            <a:off x="1452563" y="647700"/>
            <a:ext cx="4325937" cy="324326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b="1" dirty="0"/>
          </a:p>
        </p:txBody>
      </p:sp>
    </p:spTree>
    <p:extLst>
      <p:ext uri="{BB962C8B-B14F-4D97-AF65-F5344CB8AC3E}">
        <p14:creationId xmlns:p14="http://schemas.microsoft.com/office/powerpoint/2010/main" val="35133113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948BA7-AB06-EF99-9822-1529478EDABA}"/>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C4F952FF-824C-199F-9132-3EFF6072D9E8}"/>
              </a:ext>
            </a:extLst>
          </p:cNvPr>
          <p:cNvSpPr txBox="1">
            <a:spLocks noGrp="1" noChangeArrowheads="1"/>
          </p:cNvSpPr>
          <p:nvPr/>
        </p:nvSpPr>
        <p:spPr bwMode="auto">
          <a:xfrm>
            <a:off x="4074207" y="8241061"/>
            <a:ext cx="3179090" cy="38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906" tIns="46953" rIns="93906" bIns="46953" anchor="b"/>
          <a:lstStyle>
            <a:lvl1pPr defTabSz="922338" eaLnBrk="0" hangingPunct="0">
              <a:defRPr>
                <a:solidFill>
                  <a:schemeClr val="tx1"/>
                </a:solidFill>
                <a:latin typeface="Calibri" pitchFamily="34" charset="0"/>
              </a:defRPr>
            </a:lvl1pPr>
            <a:lvl2pPr marL="742950" indent="-285750" defTabSz="922338" eaLnBrk="0" hangingPunct="0">
              <a:defRPr>
                <a:solidFill>
                  <a:schemeClr val="tx1"/>
                </a:solidFill>
                <a:latin typeface="Calibri" pitchFamily="34" charset="0"/>
              </a:defRPr>
            </a:lvl2pPr>
            <a:lvl3pPr marL="1143000" indent="-228600" defTabSz="922338" eaLnBrk="0" hangingPunct="0">
              <a:defRPr>
                <a:solidFill>
                  <a:schemeClr val="tx1"/>
                </a:solidFill>
                <a:latin typeface="Calibri" pitchFamily="34" charset="0"/>
              </a:defRPr>
            </a:lvl3pPr>
            <a:lvl4pPr marL="1600200" indent="-228600" defTabSz="922338" eaLnBrk="0" hangingPunct="0">
              <a:defRPr>
                <a:solidFill>
                  <a:schemeClr val="tx1"/>
                </a:solidFill>
                <a:latin typeface="Calibri" pitchFamily="34" charset="0"/>
              </a:defRPr>
            </a:lvl4pPr>
            <a:lvl5pPr marL="2057400" indent="-228600" defTabSz="922338" eaLnBrk="0" hangingPunct="0">
              <a:defRPr>
                <a:solidFill>
                  <a:schemeClr val="tx1"/>
                </a:solidFill>
                <a:latin typeface="Calibri" pitchFamily="34" charset="0"/>
              </a:defRPr>
            </a:lvl5pPr>
            <a:lvl6pPr marL="2514600" indent="-228600" defTabSz="922338" eaLnBrk="0" fontAlgn="base" hangingPunct="0">
              <a:spcBef>
                <a:spcPct val="0"/>
              </a:spcBef>
              <a:spcAft>
                <a:spcPct val="0"/>
              </a:spcAft>
              <a:defRPr>
                <a:solidFill>
                  <a:schemeClr val="tx1"/>
                </a:solidFill>
                <a:latin typeface="Calibri" pitchFamily="34" charset="0"/>
              </a:defRPr>
            </a:lvl6pPr>
            <a:lvl7pPr marL="2971800" indent="-228600" defTabSz="922338" eaLnBrk="0" fontAlgn="base" hangingPunct="0">
              <a:spcBef>
                <a:spcPct val="0"/>
              </a:spcBef>
              <a:spcAft>
                <a:spcPct val="0"/>
              </a:spcAft>
              <a:defRPr>
                <a:solidFill>
                  <a:schemeClr val="tx1"/>
                </a:solidFill>
                <a:latin typeface="Calibri" pitchFamily="34" charset="0"/>
              </a:defRPr>
            </a:lvl7pPr>
            <a:lvl8pPr marL="3429000" indent="-228600" defTabSz="922338" eaLnBrk="0" fontAlgn="base" hangingPunct="0">
              <a:spcBef>
                <a:spcPct val="0"/>
              </a:spcBef>
              <a:spcAft>
                <a:spcPct val="0"/>
              </a:spcAft>
              <a:defRPr>
                <a:solidFill>
                  <a:schemeClr val="tx1"/>
                </a:solidFill>
                <a:latin typeface="Calibri" pitchFamily="34" charset="0"/>
              </a:defRPr>
            </a:lvl8pPr>
            <a:lvl9pPr marL="3886200" indent="-228600" defTabSz="922338" eaLnBrk="0" fontAlgn="base" hangingPunct="0">
              <a:spcBef>
                <a:spcPct val="0"/>
              </a:spcBef>
              <a:spcAft>
                <a:spcPct val="0"/>
              </a:spcAft>
              <a:defRPr>
                <a:solidFill>
                  <a:schemeClr val="tx1"/>
                </a:solidFill>
                <a:latin typeface="Calibri" pitchFamily="34" charset="0"/>
              </a:defRPr>
            </a:lvl9pPr>
          </a:lstStyle>
          <a:p>
            <a:pPr eaLnBrk="1" hangingPunct="1"/>
            <a:fld id="{300868E7-EF33-4759-AD09-D6BAEAE3E0D1}" type="slidenum">
              <a:rPr lang="en-US" sz="1200"/>
              <a:pPr eaLnBrk="1" hangingPunct="1"/>
              <a:t>5</a:t>
            </a:fld>
            <a:endParaRPr lang="en-US" sz="1200" dirty="0"/>
          </a:p>
        </p:txBody>
      </p:sp>
      <p:sp>
        <p:nvSpPr>
          <p:cNvPr id="32771" name="Rectangle 2">
            <a:extLst>
              <a:ext uri="{FF2B5EF4-FFF2-40B4-BE49-F238E27FC236}">
                <a16:creationId xmlns:a16="http://schemas.microsoft.com/office/drawing/2014/main" id="{88A3C855-D9BF-CEF8-9907-A297F45B5272}"/>
              </a:ext>
            </a:extLst>
          </p:cNvPr>
          <p:cNvSpPr>
            <a:spLocks noGrp="1" noRot="1" noChangeAspect="1" noChangeArrowheads="1" noTextEdit="1"/>
          </p:cNvSpPr>
          <p:nvPr>
            <p:ph type="sldImg"/>
          </p:nvPr>
        </p:nvSpPr>
        <p:spPr bwMode="auto">
          <a:xfrm>
            <a:off x="1452563" y="647700"/>
            <a:ext cx="4325937" cy="324326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2" name="Rectangle 3">
            <a:extLst>
              <a:ext uri="{FF2B5EF4-FFF2-40B4-BE49-F238E27FC236}">
                <a16:creationId xmlns:a16="http://schemas.microsoft.com/office/drawing/2014/main" id="{D6983F01-5E7F-948F-CD8C-B7D3B021F4F2}"/>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b="1" dirty="0"/>
          </a:p>
        </p:txBody>
      </p:sp>
    </p:spTree>
    <p:extLst>
      <p:ext uri="{BB962C8B-B14F-4D97-AF65-F5344CB8AC3E}">
        <p14:creationId xmlns:p14="http://schemas.microsoft.com/office/powerpoint/2010/main" val="42006399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A5CD67-D69F-7C8F-55A0-82E965DFB5AB}"/>
            </a:ext>
          </a:extLst>
        </p:cNvPr>
        <p:cNvGrpSpPr/>
        <p:nvPr/>
      </p:nvGrpSpPr>
      <p:grpSpPr>
        <a:xfrm>
          <a:off x="0" y="0"/>
          <a:ext cx="0" cy="0"/>
          <a:chOff x="0" y="0"/>
          <a:chExt cx="0" cy="0"/>
        </a:xfrm>
      </p:grpSpPr>
      <p:sp>
        <p:nvSpPr>
          <p:cNvPr id="32770" name="Rectangle 7">
            <a:extLst>
              <a:ext uri="{FF2B5EF4-FFF2-40B4-BE49-F238E27FC236}">
                <a16:creationId xmlns:a16="http://schemas.microsoft.com/office/drawing/2014/main" id="{7CAB46C2-02CF-5A19-6D6F-F7C432702947}"/>
              </a:ext>
            </a:extLst>
          </p:cNvPr>
          <p:cNvSpPr txBox="1">
            <a:spLocks noGrp="1" noChangeArrowheads="1"/>
          </p:cNvSpPr>
          <p:nvPr/>
        </p:nvSpPr>
        <p:spPr bwMode="auto">
          <a:xfrm>
            <a:off x="4074207" y="8241061"/>
            <a:ext cx="3179090" cy="38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906" tIns="46953" rIns="93906" bIns="46953" anchor="b"/>
          <a:lstStyle>
            <a:lvl1pPr defTabSz="922338" eaLnBrk="0" hangingPunct="0">
              <a:defRPr>
                <a:solidFill>
                  <a:schemeClr val="tx1"/>
                </a:solidFill>
                <a:latin typeface="Calibri" pitchFamily="34" charset="0"/>
              </a:defRPr>
            </a:lvl1pPr>
            <a:lvl2pPr marL="742950" indent="-285750" defTabSz="922338" eaLnBrk="0" hangingPunct="0">
              <a:defRPr>
                <a:solidFill>
                  <a:schemeClr val="tx1"/>
                </a:solidFill>
                <a:latin typeface="Calibri" pitchFamily="34" charset="0"/>
              </a:defRPr>
            </a:lvl2pPr>
            <a:lvl3pPr marL="1143000" indent="-228600" defTabSz="922338" eaLnBrk="0" hangingPunct="0">
              <a:defRPr>
                <a:solidFill>
                  <a:schemeClr val="tx1"/>
                </a:solidFill>
                <a:latin typeface="Calibri" pitchFamily="34" charset="0"/>
              </a:defRPr>
            </a:lvl3pPr>
            <a:lvl4pPr marL="1600200" indent="-228600" defTabSz="922338" eaLnBrk="0" hangingPunct="0">
              <a:defRPr>
                <a:solidFill>
                  <a:schemeClr val="tx1"/>
                </a:solidFill>
                <a:latin typeface="Calibri" pitchFamily="34" charset="0"/>
              </a:defRPr>
            </a:lvl4pPr>
            <a:lvl5pPr marL="2057400" indent="-228600" defTabSz="922338" eaLnBrk="0" hangingPunct="0">
              <a:defRPr>
                <a:solidFill>
                  <a:schemeClr val="tx1"/>
                </a:solidFill>
                <a:latin typeface="Calibri" pitchFamily="34" charset="0"/>
              </a:defRPr>
            </a:lvl5pPr>
            <a:lvl6pPr marL="2514600" indent="-228600" defTabSz="922338" eaLnBrk="0" fontAlgn="base" hangingPunct="0">
              <a:spcBef>
                <a:spcPct val="0"/>
              </a:spcBef>
              <a:spcAft>
                <a:spcPct val="0"/>
              </a:spcAft>
              <a:defRPr>
                <a:solidFill>
                  <a:schemeClr val="tx1"/>
                </a:solidFill>
                <a:latin typeface="Calibri" pitchFamily="34" charset="0"/>
              </a:defRPr>
            </a:lvl6pPr>
            <a:lvl7pPr marL="2971800" indent="-228600" defTabSz="922338" eaLnBrk="0" fontAlgn="base" hangingPunct="0">
              <a:spcBef>
                <a:spcPct val="0"/>
              </a:spcBef>
              <a:spcAft>
                <a:spcPct val="0"/>
              </a:spcAft>
              <a:defRPr>
                <a:solidFill>
                  <a:schemeClr val="tx1"/>
                </a:solidFill>
                <a:latin typeface="Calibri" pitchFamily="34" charset="0"/>
              </a:defRPr>
            </a:lvl7pPr>
            <a:lvl8pPr marL="3429000" indent="-228600" defTabSz="922338" eaLnBrk="0" fontAlgn="base" hangingPunct="0">
              <a:spcBef>
                <a:spcPct val="0"/>
              </a:spcBef>
              <a:spcAft>
                <a:spcPct val="0"/>
              </a:spcAft>
              <a:defRPr>
                <a:solidFill>
                  <a:schemeClr val="tx1"/>
                </a:solidFill>
                <a:latin typeface="Calibri" pitchFamily="34" charset="0"/>
              </a:defRPr>
            </a:lvl8pPr>
            <a:lvl9pPr marL="3886200" indent="-228600" defTabSz="922338" eaLnBrk="0" fontAlgn="base" hangingPunct="0">
              <a:spcBef>
                <a:spcPct val="0"/>
              </a:spcBef>
              <a:spcAft>
                <a:spcPct val="0"/>
              </a:spcAft>
              <a:defRPr>
                <a:solidFill>
                  <a:schemeClr val="tx1"/>
                </a:solidFill>
                <a:latin typeface="Calibri" pitchFamily="34" charset="0"/>
              </a:defRPr>
            </a:lvl9pPr>
          </a:lstStyle>
          <a:p>
            <a:pPr eaLnBrk="1" hangingPunct="1"/>
            <a:fld id="{300868E7-EF33-4759-AD09-D6BAEAE3E0D1}" type="slidenum">
              <a:rPr lang="en-US" sz="1200"/>
              <a:pPr eaLnBrk="1" hangingPunct="1"/>
              <a:t>6</a:t>
            </a:fld>
            <a:endParaRPr lang="en-US" sz="1200" dirty="0"/>
          </a:p>
        </p:txBody>
      </p:sp>
      <p:sp>
        <p:nvSpPr>
          <p:cNvPr id="32771" name="Rectangle 2">
            <a:extLst>
              <a:ext uri="{FF2B5EF4-FFF2-40B4-BE49-F238E27FC236}">
                <a16:creationId xmlns:a16="http://schemas.microsoft.com/office/drawing/2014/main" id="{5E94E9BE-7428-A288-6BE2-9663422BC500}"/>
              </a:ext>
            </a:extLst>
          </p:cNvPr>
          <p:cNvSpPr>
            <a:spLocks noGrp="1" noRot="1" noChangeAspect="1" noChangeArrowheads="1" noTextEdit="1"/>
          </p:cNvSpPr>
          <p:nvPr>
            <p:ph type="sldImg"/>
          </p:nvPr>
        </p:nvSpPr>
        <p:spPr bwMode="auto">
          <a:xfrm>
            <a:off x="1452563" y="647700"/>
            <a:ext cx="4325937" cy="324326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2" name="Rectangle 3">
            <a:extLst>
              <a:ext uri="{FF2B5EF4-FFF2-40B4-BE49-F238E27FC236}">
                <a16:creationId xmlns:a16="http://schemas.microsoft.com/office/drawing/2014/main" id="{58CB8E0B-F777-D1E4-EC53-19AD77661A72}"/>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b="1" dirty="0"/>
          </a:p>
        </p:txBody>
      </p:sp>
    </p:spTree>
    <p:extLst>
      <p:ext uri="{BB962C8B-B14F-4D97-AF65-F5344CB8AC3E}">
        <p14:creationId xmlns:p14="http://schemas.microsoft.com/office/powerpoint/2010/main" val="23348621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ED1DBF-1100-260D-CEF0-C596A3E53BE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DCCDAD1-F073-EE38-BA2F-00388FB4453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FFF1A3A-B5C1-7F4E-6480-52FD921C77FE}"/>
              </a:ext>
            </a:extLst>
          </p:cNvPr>
          <p:cNvSpPr>
            <a:spLocks noGrp="1"/>
          </p:cNvSpPr>
          <p:nvPr>
            <p:ph type="body" idx="1"/>
          </p:nvPr>
        </p:nvSpPr>
        <p:spPr/>
        <p:txBody>
          <a:bodyPr/>
          <a:lstStyle/>
          <a:p>
            <a:endParaRPr lang="x-none" dirty="0"/>
          </a:p>
        </p:txBody>
      </p:sp>
      <p:sp>
        <p:nvSpPr>
          <p:cNvPr id="4" name="Slide Number Placeholder 3">
            <a:extLst>
              <a:ext uri="{FF2B5EF4-FFF2-40B4-BE49-F238E27FC236}">
                <a16:creationId xmlns:a16="http://schemas.microsoft.com/office/drawing/2014/main" id="{56DF5EB1-FD58-2420-3A0C-C87557BB5248}"/>
              </a:ext>
            </a:extLst>
          </p:cNvPr>
          <p:cNvSpPr>
            <a:spLocks noGrp="1"/>
          </p:cNvSpPr>
          <p:nvPr>
            <p:ph type="sldNum" sz="quarter" idx="5"/>
          </p:nvPr>
        </p:nvSpPr>
        <p:spPr/>
        <p:txBody>
          <a:bodyPr/>
          <a:lstStyle/>
          <a:p>
            <a:fld id="{EFBB84B2-4917-4EDB-B2BD-E39F7496FB63}" type="slidenum">
              <a:rPr lang="en-US" smtClean="0"/>
              <a:pPr/>
              <a:t>7</a:t>
            </a:fld>
            <a:endParaRPr lang="en-US"/>
          </a:p>
        </p:txBody>
      </p:sp>
    </p:spTree>
    <p:extLst>
      <p:ext uri="{BB962C8B-B14F-4D97-AF65-F5344CB8AC3E}">
        <p14:creationId xmlns:p14="http://schemas.microsoft.com/office/powerpoint/2010/main" val="1287383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FBB84B2-4917-4EDB-B2BD-E39F7496FB63}" type="slidenum">
              <a:rPr lang="en-US" smtClean="0"/>
              <a:pPr/>
              <a:t>9</a:t>
            </a:fld>
            <a:endParaRPr lang="en-US"/>
          </a:p>
        </p:txBody>
      </p:sp>
    </p:spTree>
    <p:extLst>
      <p:ext uri="{BB962C8B-B14F-4D97-AF65-F5344CB8AC3E}">
        <p14:creationId xmlns:p14="http://schemas.microsoft.com/office/powerpoint/2010/main" val="24550526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1"/>
        <p:cNvGrpSpPr/>
        <p:nvPr/>
      </p:nvGrpSpPr>
      <p:grpSpPr>
        <a:xfrm>
          <a:off x="0" y="0"/>
          <a:ext cx="0" cy="0"/>
          <a:chOff x="0" y="0"/>
          <a:chExt cx="0" cy="0"/>
        </a:xfrm>
      </p:grpSpPr>
      <p:sp>
        <p:nvSpPr>
          <p:cNvPr id="512" name="Google Shape;512;p9: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13" name="Google Shape;513;p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Random physical verification of registrants data </a:t>
            </a:r>
            <a:endParaRPr/>
          </a:p>
        </p:txBody>
      </p:sp>
      <p:sp>
        <p:nvSpPr>
          <p:cNvPr id="514" name="Google Shape;514;p9: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26</a:t>
            </a:fld>
            <a:endParaRPr/>
          </a:p>
        </p:txBody>
      </p:sp>
    </p:spTree>
    <p:extLst>
      <p:ext uri="{BB962C8B-B14F-4D97-AF65-F5344CB8AC3E}">
        <p14:creationId xmlns:p14="http://schemas.microsoft.com/office/powerpoint/2010/main" val="5009097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DA167E-51BD-44A9-3840-E51972DD9A8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04450BE-91F1-1B32-4B94-36757B454E6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693FD57-1B7B-5BAF-741A-197DD1CE6B7A}"/>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C438FE3B-9746-2058-1E0A-607D3471DECB}"/>
              </a:ext>
            </a:extLst>
          </p:cNvPr>
          <p:cNvSpPr>
            <a:spLocks noGrp="1"/>
          </p:cNvSpPr>
          <p:nvPr>
            <p:ph type="sldNum" sz="quarter" idx="10"/>
          </p:nvPr>
        </p:nvSpPr>
        <p:spPr/>
        <p:txBody>
          <a:bodyPr/>
          <a:lstStyle/>
          <a:p>
            <a:fld id="{EFBB84B2-4917-4EDB-B2BD-E39F7496FB63}" type="slidenum">
              <a:rPr lang="en-US" smtClean="0"/>
              <a:pPr/>
              <a:t>29</a:t>
            </a:fld>
            <a:endParaRPr lang="en-US"/>
          </a:p>
        </p:txBody>
      </p:sp>
    </p:spTree>
    <p:extLst>
      <p:ext uri="{BB962C8B-B14F-4D97-AF65-F5344CB8AC3E}">
        <p14:creationId xmlns:p14="http://schemas.microsoft.com/office/powerpoint/2010/main" val="122656550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7" descr="Logo Govt Transparent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81400" y="533400"/>
            <a:ext cx="2209800" cy="187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8"/>
          <p:cNvSpPr txBox="1">
            <a:spLocks noChangeArrowheads="1"/>
          </p:cNvSpPr>
          <p:nvPr/>
        </p:nvSpPr>
        <p:spPr bwMode="auto">
          <a:xfrm rot="10800000">
            <a:off x="3324" y="0"/>
            <a:ext cx="461665" cy="6858000"/>
          </a:xfrm>
          <a:prstGeom prst="rect">
            <a:avLst/>
          </a:prstGeom>
          <a:solidFill>
            <a:srgbClr val="008000"/>
          </a:solidFill>
          <a:ln w="9525">
            <a:solidFill>
              <a:srgbClr val="003366"/>
            </a:solidFill>
            <a:miter lim="800000"/>
            <a:headEnd/>
            <a:tailEnd/>
          </a:ln>
          <a:effectLst/>
        </p:spPr>
        <p:txBody>
          <a:bodyPr vert="eaVert">
            <a:spAutoFit/>
          </a:bodyPr>
          <a:lstStyle/>
          <a:p>
            <a:pPr algn="ctr" fontAlgn="base">
              <a:spcBef>
                <a:spcPct val="0"/>
              </a:spcBef>
              <a:spcAft>
                <a:spcPct val="0"/>
              </a:spcAft>
              <a:defRPr/>
            </a:pPr>
            <a:r>
              <a:rPr lang="en-US" b="1">
                <a:solidFill>
                  <a:prstClr val="white"/>
                </a:solidFill>
                <a:effectLst>
                  <a:outerShdw blurRad="38100" dist="38100" dir="2700000" algn="tl">
                    <a:srgbClr val="000000"/>
                  </a:outerShdw>
                </a:effectLst>
                <a:latin typeface="Arial" charset="0"/>
              </a:rPr>
              <a:t>Government of the Punjab</a:t>
            </a:r>
          </a:p>
        </p:txBody>
      </p:sp>
      <p:sp>
        <p:nvSpPr>
          <p:cNvPr id="6146" name="Rectangle 2"/>
          <p:cNvSpPr>
            <a:spLocks noGrp="1" noChangeArrowheads="1"/>
          </p:cNvSpPr>
          <p:nvPr>
            <p:ph type="ctrTitle"/>
          </p:nvPr>
        </p:nvSpPr>
        <p:spPr>
          <a:xfrm>
            <a:off x="457200" y="2743213"/>
            <a:ext cx="8686800" cy="1470025"/>
          </a:xfrm>
          <a:ln algn="ctr"/>
        </p:spPr>
        <p:txBody>
          <a:bodyPr/>
          <a:lstStyle>
            <a:lvl1pPr>
              <a:defRPr/>
            </a:lvl1pPr>
          </a:lstStyle>
          <a:p>
            <a:r>
              <a:rPr lang="en-US"/>
              <a:t>Click to edit Master title style</a:t>
            </a:r>
          </a:p>
        </p:txBody>
      </p:sp>
      <p:sp>
        <p:nvSpPr>
          <p:cNvPr id="6147" name="Rectangle 3"/>
          <p:cNvSpPr>
            <a:spLocks noGrp="1" noChangeArrowheads="1"/>
          </p:cNvSpPr>
          <p:nvPr>
            <p:ph type="subTitle" idx="1"/>
          </p:nvPr>
        </p:nvSpPr>
        <p:spPr>
          <a:xfrm>
            <a:off x="1752600" y="4876800"/>
            <a:ext cx="6400800" cy="1752600"/>
          </a:xfrm>
        </p:spPr>
        <p:txBody>
          <a:bodyPr/>
          <a:lstStyle>
            <a:lvl1pPr marL="0" indent="0" algn="ctr">
              <a:buFontTx/>
              <a:buNone/>
              <a:defRPr sz="2000"/>
            </a:lvl1pPr>
          </a:lstStyle>
          <a:p>
            <a:r>
              <a:rPr lang="en-US"/>
              <a:t>Click to edit Master subtitle style</a:t>
            </a:r>
          </a:p>
        </p:txBody>
      </p:sp>
    </p:spTree>
    <p:extLst>
      <p:ext uri="{BB962C8B-B14F-4D97-AF65-F5344CB8AC3E}">
        <p14:creationId xmlns:p14="http://schemas.microsoft.com/office/powerpoint/2010/main" val="656723888"/>
      </p:ext>
    </p:extLst>
  </p:cSld>
  <p:clrMapOvr>
    <a:masterClrMapping/>
  </p:clrMapOvr>
  <p:transition spd="med">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noChangeArrowheads="1"/>
          </p:cNvSpPr>
          <p:nvPr>
            <p:ph type="sldNum" sz="quarter" idx="10"/>
          </p:nvPr>
        </p:nvSpPr>
        <p:spPr>
          <a:ln/>
        </p:spPr>
        <p:txBody>
          <a:bodyPr/>
          <a:lstStyle>
            <a:lvl1pPr>
              <a:defRPr/>
            </a:lvl1pPr>
          </a:lstStyle>
          <a:p>
            <a:pPr>
              <a:defRPr/>
            </a:pPr>
            <a:fld id="{5376AB30-DF2A-4713-AC1C-FA9A785D9CBC}"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2737498453"/>
      </p:ext>
    </p:extLst>
  </p:cSld>
  <p:clrMapOvr>
    <a:masterClrMapping/>
  </p:clrMapOvr>
  <p:transition spd="med">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3700" y="0"/>
            <a:ext cx="2247900" cy="6553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0" y="0"/>
            <a:ext cx="6591300" cy="6553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noChangeArrowheads="1"/>
          </p:cNvSpPr>
          <p:nvPr>
            <p:ph type="sldNum" sz="quarter" idx="10"/>
          </p:nvPr>
        </p:nvSpPr>
        <p:spPr>
          <a:ln/>
        </p:spPr>
        <p:txBody>
          <a:bodyPr/>
          <a:lstStyle>
            <a:lvl1pPr>
              <a:defRPr/>
            </a:lvl1pPr>
          </a:lstStyle>
          <a:p>
            <a:pPr>
              <a:defRPr/>
            </a:pPr>
            <a:fld id="{C0446145-DB06-401F-8B12-37273F86CA26}"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139664502"/>
      </p:ext>
    </p:extLst>
  </p:cSld>
  <p:clrMapOvr>
    <a:masterClrMapping/>
  </p:clrMapOvr>
  <p:transition spd="med">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534A9-C78C-3244-218A-4A8592B6E2EF}"/>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PK"/>
          </a:p>
        </p:txBody>
      </p:sp>
      <p:sp>
        <p:nvSpPr>
          <p:cNvPr id="3" name="Subtitle 2">
            <a:extLst>
              <a:ext uri="{FF2B5EF4-FFF2-40B4-BE49-F238E27FC236}">
                <a16:creationId xmlns:a16="http://schemas.microsoft.com/office/drawing/2014/main" id="{EA7E27A4-07D4-2CB8-09D6-754179C89BA7}"/>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PK"/>
          </a:p>
        </p:txBody>
      </p:sp>
      <p:sp>
        <p:nvSpPr>
          <p:cNvPr id="4" name="Date Placeholder 3">
            <a:extLst>
              <a:ext uri="{FF2B5EF4-FFF2-40B4-BE49-F238E27FC236}">
                <a16:creationId xmlns:a16="http://schemas.microsoft.com/office/drawing/2014/main" id="{C76932C0-AFF8-74B2-9B8A-3A9BF8A1A9CE}"/>
              </a:ext>
            </a:extLst>
          </p:cNvPr>
          <p:cNvSpPr>
            <a:spLocks noGrp="1"/>
          </p:cNvSpPr>
          <p:nvPr>
            <p:ph type="dt" sz="half" idx="10"/>
          </p:nvPr>
        </p:nvSpPr>
        <p:spPr/>
        <p:txBody>
          <a:bodyPr/>
          <a:lstStyle/>
          <a:p>
            <a:fld id="{A6C389B3-4A49-460F-BBDF-9825C1178379}" type="datetimeFigureOut">
              <a:rPr lang="en-PK" smtClean="0"/>
              <a:t>11/03/2025</a:t>
            </a:fld>
            <a:endParaRPr lang="en-PK"/>
          </a:p>
        </p:txBody>
      </p:sp>
      <p:sp>
        <p:nvSpPr>
          <p:cNvPr id="5" name="Footer Placeholder 4">
            <a:extLst>
              <a:ext uri="{FF2B5EF4-FFF2-40B4-BE49-F238E27FC236}">
                <a16:creationId xmlns:a16="http://schemas.microsoft.com/office/drawing/2014/main" id="{7FBEE1C8-2AD0-1173-574B-76937F2F3FC5}"/>
              </a:ext>
            </a:extLst>
          </p:cNvPr>
          <p:cNvSpPr>
            <a:spLocks noGrp="1"/>
          </p:cNvSpPr>
          <p:nvPr>
            <p:ph type="ftr" sz="quarter" idx="11"/>
          </p:nvPr>
        </p:nvSpPr>
        <p:spPr/>
        <p:txBody>
          <a:bodyPr/>
          <a:lstStyle/>
          <a:p>
            <a:endParaRPr lang="en-PK"/>
          </a:p>
        </p:txBody>
      </p:sp>
      <p:sp>
        <p:nvSpPr>
          <p:cNvPr id="6" name="Slide Number Placeholder 5">
            <a:extLst>
              <a:ext uri="{FF2B5EF4-FFF2-40B4-BE49-F238E27FC236}">
                <a16:creationId xmlns:a16="http://schemas.microsoft.com/office/drawing/2014/main" id="{046DC90A-64B9-7AD2-616F-99A27D837F82}"/>
              </a:ext>
            </a:extLst>
          </p:cNvPr>
          <p:cNvSpPr>
            <a:spLocks noGrp="1"/>
          </p:cNvSpPr>
          <p:nvPr>
            <p:ph type="sldNum" sz="quarter" idx="12"/>
          </p:nvPr>
        </p:nvSpPr>
        <p:spPr/>
        <p:txBody>
          <a:bodyPr/>
          <a:lstStyle/>
          <a:p>
            <a:fld id="{64DDE44C-BEF9-447C-80A6-4EF702D9F7ED}" type="slidenum">
              <a:rPr lang="en-PK" smtClean="0"/>
              <a:t>‹#›</a:t>
            </a:fld>
            <a:endParaRPr lang="en-PK"/>
          </a:p>
        </p:txBody>
      </p:sp>
    </p:spTree>
    <p:extLst>
      <p:ext uri="{BB962C8B-B14F-4D97-AF65-F5344CB8AC3E}">
        <p14:creationId xmlns:p14="http://schemas.microsoft.com/office/powerpoint/2010/main" val="21653818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B9D14C-81F2-0229-43EE-645D5C29B0B6}"/>
              </a:ext>
            </a:extLst>
          </p:cNvPr>
          <p:cNvSpPr>
            <a:spLocks noGrp="1"/>
          </p:cNvSpPr>
          <p:nvPr>
            <p:ph type="title"/>
          </p:nvPr>
        </p:nvSpPr>
        <p:spPr/>
        <p:txBody>
          <a:bodyPr/>
          <a:lstStyle/>
          <a:p>
            <a:r>
              <a:rPr lang="en-US"/>
              <a:t>Click to edit Master title style</a:t>
            </a:r>
            <a:endParaRPr lang="en-PK"/>
          </a:p>
        </p:txBody>
      </p:sp>
      <p:sp>
        <p:nvSpPr>
          <p:cNvPr id="3" name="Content Placeholder 2">
            <a:extLst>
              <a:ext uri="{FF2B5EF4-FFF2-40B4-BE49-F238E27FC236}">
                <a16:creationId xmlns:a16="http://schemas.microsoft.com/office/drawing/2014/main" id="{A9D695CE-A417-A4AC-AC0A-027BDA469D6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4" name="Date Placeholder 3">
            <a:extLst>
              <a:ext uri="{FF2B5EF4-FFF2-40B4-BE49-F238E27FC236}">
                <a16:creationId xmlns:a16="http://schemas.microsoft.com/office/drawing/2014/main" id="{26B62B9D-E0D4-9323-4395-E3C623F70642}"/>
              </a:ext>
            </a:extLst>
          </p:cNvPr>
          <p:cNvSpPr>
            <a:spLocks noGrp="1"/>
          </p:cNvSpPr>
          <p:nvPr>
            <p:ph type="dt" sz="half" idx="10"/>
          </p:nvPr>
        </p:nvSpPr>
        <p:spPr/>
        <p:txBody>
          <a:bodyPr/>
          <a:lstStyle/>
          <a:p>
            <a:fld id="{A6C389B3-4A49-460F-BBDF-9825C1178379}" type="datetimeFigureOut">
              <a:rPr lang="en-PK" smtClean="0"/>
              <a:t>11/03/2025</a:t>
            </a:fld>
            <a:endParaRPr lang="en-PK"/>
          </a:p>
        </p:txBody>
      </p:sp>
      <p:sp>
        <p:nvSpPr>
          <p:cNvPr id="5" name="Footer Placeholder 4">
            <a:extLst>
              <a:ext uri="{FF2B5EF4-FFF2-40B4-BE49-F238E27FC236}">
                <a16:creationId xmlns:a16="http://schemas.microsoft.com/office/drawing/2014/main" id="{F6114A79-59EB-DCF0-8ADA-0292C4D8CF22}"/>
              </a:ext>
            </a:extLst>
          </p:cNvPr>
          <p:cNvSpPr>
            <a:spLocks noGrp="1"/>
          </p:cNvSpPr>
          <p:nvPr>
            <p:ph type="ftr" sz="quarter" idx="11"/>
          </p:nvPr>
        </p:nvSpPr>
        <p:spPr/>
        <p:txBody>
          <a:bodyPr/>
          <a:lstStyle/>
          <a:p>
            <a:endParaRPr lang="en-PK"/>
          </a:p>
        </p:txBody>
      </p:sp>
      <p:sp>
        <p:nvSpPr>
          <p:cNvPr id="6" name="Slide Number Placeholder 5">
            <a:extLst>
              <a:ext uri="{FF2B5EF4-FFF2-40B4-BE49-F238E27FC236}">
                <a16:creationId xmlns:a16="http://schemas.microsoft.com/office/drawing/2014/main" id="{170836E3-B880-6AA7-46AE-7B0E257C1EDC}"/>
              </a:ext>
            </a:extLst>
          </p:cNvPr>
          <p:cNvSpPr>
            <a:spLocks noGrp="1"/>
          </p:cNvSpPr>
          <p:nvPr>
            <p:ph type="sldNum" sz="quarter" idx="12"/>
          </p:nvPr>
        </p:nvSpPr>
        <p:spPr/>
        <p:txBody>
          <a:bodyPr/>
          <a:lstStyle/>
          <a:p>
            <a:fld id="{64DDE44C-BEF9-447C-80A6-4EF702D9F7ED}" type="slidenum">
              <a:rPr lang="en-PK" smtClean="0"/>
              <a:t>‹#›</a:t>
            </a:fld>
            <a:endParaRPr lang="en-PK"/>
          </a:p>
        </p:txBody>
      </p:sp>
    </p:spTree>
    <p:extLst>
      <p:ext uri="{BB962C8B-B14F-4D97-AF65-F5344CB8AC3E}">
        <p14:creationId xmlns:p14="http://schemas.microsoft.com/office/powerpoint/2010/main" val="22752948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3D1F5F-F6EA-44E0-01F1-408C80208FA6}"/>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en-PK"/>
          </a:p>
        </p:txBody>
      </p:sp>
      <p:sp>
        <p:nvSpPr>
          <p:cNvPr id="3" name="Text Placeholder 2">
            <a:extLst>
              <a:ext uri="{FF2B5EF4-FFF2-40B4-BE49-F238E27FC236}">
                <a16:creationId xmlns:a16="http://schemas.microsoft.com/office/drawing/2014/main" id="{552154F3-B516-088F-7183-05B67F482603}"/>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97A41F8-9B04-0CB8-49CD-943364849FC9}"/>
              </a:ext>
            </a:extLst>
          </p:cNvPr>
          <p:cNvSpPr>
            <a:spLocks noGrp="1"/>
          </p:cNvSpPr>
          <p:nvPr>
            <p:ph type="dt" sz="half" idx="10"/>
          </p:nvPr>
        </p:nvSpPr>
        <p:spPr/>
        <p:txBody>
          <a:bodyPr/>
          <a:lstStyle/>
          <a:p>
            <a:fld id="{A6C389B3-4A49-460F-BBDF-9825C1178379}" type="datetimeFigureOut">
              <a:rPr lang="en-PK" smtClean="0"/>
              <a:t>11/03/2025</a:t>
            </a:fld>
            <a:endParaRPr lang="en-PK"/>
          </a:p>
        </p:txBody>
      </p:sp>
      <p:sp>
        <p:nvSpPr>
          <p:cNvPr id="5" name="Footer Placeholder 4">
            <a:extLst>
              <a:ext uri="{FF2B5EF4-FFF2-40B4-BE49-F238E27FC236}">
                <a16:creationId xmlns:a16="http://schemas.microsoft.com/office/drawing/2014/main" id="{7E5321ED-B234-6B9C-957C-A1CB87ACCA51}"/>
              </a:ext>
            </a:extLst>
          </p:cNvPr>
          <p:cNvSpPr>
            <a:spLocks noGrp="1"/>
          </p:cNvSpPr>
          <p:nvPr>
            <p:ph type="ftr" sz="quarter" idx="11"/>
          </p:nvPr>
        </p:nvSpPr>
        <p:spPr/>
        <p:txBody>
          <a:bodyPr/>
          <a:lstStyle/>
          <a:p>
            <a:endParaRPr lang="en-PK"/>
          </a:p>
        </p:txBody>
      </p:sp>
      <p:sp>
        <p:nvSpPr>
          <p:cNvPr id="6" name="Slide Number Placeholder 5">
            <a:extLst>
              <a:ext uri="{FF2B5EF4-FFF2-40B4-BE49-F238E27FC236}">
                <a16:creationId xmlns:a16="http://schemas.microsoft.com/office/drawing/2014/main" id="{333F51C4-1B13-5202-ADAF-3BA72762E8A9}"/>
              </a:ext>
            </a:extLst>
          </p:cNvPr>
          <p:cNvSpPr>
            <a:spLocks noGrp="1"/>
          </p:cNvSpPr>
          <p:nvPr>
            <p:ph type="sldNum" sz="quarter" idx="12"/>
          </p:nvPr>
        </p:nvSpPr>
        <p:spPr/>
        <p:txBody>
          <a:bodyPr/>
          <a:lstStyle/>
          <a:p>
            <a:fld id="{64DDE44C-BEF9-447C-80A6-4EF702D9F7ED}" type="slidenum">
              <a:rPr lang="en-PK" smtClean="0"/>
              <a:t>‹#›</a:t>
            </a:fld>
            <a:endParaRPr lang="en-PK"/>
          </a:p>
        </p:txBody>
      </p:sp>
    </p:spTree>
    <p:extLst>
      <p:ext uri="{BB962C8B-B14F-4D97-AF65-F5344CB8AC3E}">
        <p14:creationId xmlns:p14="http://schemas.microsoft.com/office/powerpoint/2010/main" val="2577446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740BF1-DBAE-6DB2-00BA-63E6AE4D25A5}"/>
              </a:ext>
            </a:extLst>
          </p:cNvPr>
          <p:cNvSpPr>
            <a:spLocks noGrp="1"/>
          </p:cNvSpPr>
          <p:nvPr>
            <p:ph type="title"/>
          </p:nvPr>
        </p:nvSpPr>
        <p:spPr/>
        <p:txBody>
          <a:bodyPr/>
          <a:lstStyle/>
          <a:p>
            <a:r>
              <a:rPr lang="en-US"/>
              <a:t>Click to edit Master title style</a:t>
            </a:r>
            <a:endParaRPr lang="en-PK"/>
          </a:p>
        </p:txBody>
      </p:sp>
      <p:sp>
        <p:nvSpPr>
          <p:cNvPr id="3" name="Content Placeholder 2">
            <a:extLst>
              <a:ext uri="{FF2B5EF4-FFF2-40B4-BE49-F238E27FC236}">
                <a16:creationId xmlns:a16="http://schemas.microsoft.com/office/drawing/2014/main" id="{F2DEFC17-64FC-2EFA-923E-5F69211FB409}"/>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4" name="Content Placeholder 3">
            <a:extLst>
              <a:ext uri="{FF2B5EF4-FFF2-40B4-BE49-F238E27FC236}">
                <a16:creationId xmlns:a16="http://schemas.microsoft.com/office/drawing/2014/main" id="{D7E567CF-D83F-46BB-B814-C25F8C013656}"/>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5" name="Date Placeholder 4">
            <a:extLst>
              <a:ext uri="{FF2B5EF4-FFF2-40B4-BE49-F238E27FC236}">
                <a16:creationId xmlns:a16="http://schemas.microsoft.com/office/drawing/2014/main" id="{E49EAB85-890B-74F6-D06B-B7EE3EB44DED}"/>
              </a:ext>
            </a:extLst>
          </p:cNvPr>
          <p:cNvSpPr>
            <a:spLocks noGrp="1"/>
          </p:cNvSpPr>
          <p:nvPr>
            <p:ph type="dt" sz="half" idx="10"/>
          </p:nvPr>
        </p:nvSpPr>
        <p:spPr/>
        <p:txBody>
          <a:bodyPr/>
          <a:lstStyle/>
          <a:p>
            <a:fld id="{A6C389B3-4A49-460F-BBDF-9825C1178379}" type="datetimeFigureOut">
              <a:rPr lang="en-PK" smtClean="0"/>
              <a:t>11/03/2025</a:t>
            </a:fld>
            <a:endParaRPr lang="en-PK"/>
          </a:p>
        </p:txBody>
      </p:sp>
      <p:sp>
        <p:nvSpPr>
          <p:cNvPr id="6" name="Footer Placeholder 5">
            <a:extLst>
              <a:ext uri="{FF2B5EF4-FFF2-40B4-BE49-F238E27FC236}">
                <a16:creationId xmlns:a16="http://schemas.microsoft.com/office/drawing/2014/main" id="{12A326D9-0F4E-5FD5-F03D-8D691C0D34E0}"/>
              </a:ext>
            </a:extLst>
          </p:cNvPr>
          <p:cNvSpPr>
            <a:spLocks noGrp="1"/>
          </p:cNvSpPr>
          <p:nvPr>
            <p:ph type="ftr" sz="quarter" idx="11"/>
          </p:nvPr>
        </p:nvSpPr>
        <p:spPr/>
        <p:txBody>
          <a:bodyPr/>
          <a:lstStyle/>
          <a:p>
            <a:endParaRPr lang="en-PK"/>
          </a:p>
        </p:txBody>
      </p:sp>
      <p:sp>
        <p:nvSpPr>
          <p:cNvPr id="7" name="Slide Number Placeholder 6">
            <a:extLst>
              <a:ext uri="{FF2B5EF4-FFF2-40B4-BE49-F238E27FC236}">
                <a16:creationId xmlns:a16="http://schemas.microsoft.com/office/drawing/2014/main" id="{AA5CC959-F0C8-C8A1-B2B5-BB0F4BEAB9D6}"/>
              </a:ext>
            </a:extLst>
          </p:cNvPr>
          <p:cNvSpPr>
            <a:spLocks noGrp="1"/>
          </p:cNvSpPr>
          <p:nvPr>
            <p:ph type="sldNum" sz="quarter" idx="12"/>
          </p:nvPr>
        </p:nvSpPr>
        <p:spPr/>
        <p:txBody>
          <a:bodyPr/>
          <a:lstStyle/>
          <a:p>
            <a:fld id="{64DDE44C-BEF9-447C-80A6-4EF702D9F7ED}" type="slidenum">
              <a:rPr lang="en-PK" smtClean="0"/>
              <a:t>‹#›</a:t>
            </a:fld>
            <a:endParaRPr lang="en-PK"/>
          </a:p>
        </p:txBody>
      </p:sp>
    </p:spTree>
    <p:extLst>
      <p:ext uri="{BB962C8B-B14F-4D97-AF65-F5344CB8AC3E}">
        <p14:creationId xmlns:p14="http://schemas.microsoft.com/office/powerpoint/2010/main" val="21424179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DE9016-ABC4-B2FC-B0D2-EEEBD0021D3B}"/>
              </a:ext>
            </a:extLst>
          </p:cNvPr>
          <p:cNvSpPr>
            <a:spLocks noGrp="1"/>
          </p:cNvSpPr>
          <p:nvPr>
            <p:ph type="title"/>
          </p:nvPr>
        </p:nvSpPr>
        <p:spPr>
          <a:xfrm>
            <a:off x="629841" y="365126"/>
            <a:ext cx="7886700" cy="1325563"/>
          </a:xfrm>
        </p:spPr>
        <p:txBody>
          <a:bodyPr/>
          <a:lstStyle/>
          <a:p>
            <a:r>
              <a:rPr lang="en-US"/>
              <a:t>Click to edit Master title style</a:t>
            </a:r>
            <a:endParaRPr lang="en-PK"/>
          </a:p>
        </p:txBody>
      </p:sp>
      <p:sp>
        <p:nvSpPr>
          <p:cNvPr id="3" name="Text Placeholder 2">
            <a:extLst>
              <a:ext uri="{FF2B5EF4-FFF2-40B4-BE49-F238E27FC236}">
                <a16:creationId xmlns:a16="http://schemas.microsoft.com/office/drawing/2014/main" id="{491CC87C-10A7-3A50-2DAB-7E52398E95BE}"/>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4A21A7A-842E-7887-86D8-91F2DD8CB63E}"/>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5" name="Text Placeholder 4">
            <a:extLst>
              <a:ext uri="{FF2B5EF4-FFF2-40B4-BE49-F238E27FC236}">
                <a16:creationId xmlns:a16="http://schemas.microsoft.com/office/drawing/2014/main" id="{8E9D4F18-5536-AA77-C77C-8566632EAEE6}"/>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E8DFB613-DEB4-B3B2-83D4-81CE83E517AD}"/>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7" name="Date Placeholder 6">
            <a:extLst>
              <a:ext uri="{FF2B5EF4-FFF2-40B4-BE49-F238E27FC236}">
                <a16:creationId xmlns:a16="http://schemas.microsoft.com/office/drawing/2014/main" id="{EB297FFC-4CED-B8C2-DA49-3645F6ADC7D3}"/>
              </a:ext>
            </a:extLst>
          </p:cNvPr>
          <p:cNvSpPr>
            <a:spLocks noGrp="1"/>
          </p:cNvSpPr>
          <p:nvPr>
            <p:ph type="dt" sz="half" idx="10"/>
          </p:nvPr>
        </p:nvSpPr>
        <p:spPr/>
        <p:txBody>
          <a:bodyPr/>
          <a:lstStyle/>
          <a:p>
            <a:fld id="{A6C389B3-4A49-460F-BBDF-9825C1178379}" type="datetimeFigureOut">
              <a:rPr lang="en-PK" smtClean="0"/>
              <a:t>11/03/2025</a:t>
            </a:fld>
            <a:endParaRPr lang="en-PK"/>
          </a:p>
        </p:txBody>
      </p:sp>
      <p:sp>
        <p:nvSpPr>
          <p:cNvPr id="8" name="Footer Placeholder 7">
            <a:extLst>
              <a:ext uri="{FF2B5EF4-FFF2-40B4-BE49-F238E27FC236}">
                <a16:creationId xmlns:a16="http://schemas.microsoft.com/office/drawing/2014/main" id="{02C058F6-1821-FAEA-B3CA-EC01ED7A4A09}"/>
              </a:ext>
            </a:extLst>
          </p:cNvPr>
          <p:cNvSpPr>
            <a:spLocks noGrp="1"/>
          </p:cNvSpPr>
          <p:nvPr>
            <p:ph type="ftr" sz="quarter" idx="11"/>
          </p:nvPr>
        </p:nvSpPr>
        <p:spPr/>
        <p:txBody>
          <a:bodyPr/>
          <a:lstStyle/>
          <a:p>
            <a:endParaRPr lang="en-PK"/>
          </a:p>
        </p:txBody>
      </p:sp>
      <p:sp>
        <p:nvSpPr>
          <p:cNvPr id="9" name="Slide Number Placeholder 8">
            <a:extLst>
              <a:ext uri="{FF2B5EF4-FFF2-40B4-BE49-F238E27FC236}">
                <a16:creationId xmlns:a16="http://schemas.microsoft.com/office/drawing/2014/main" id="{3EE31985-0A4D-6039-74C9-6BF13918E886}"/>
              </a:ext>
            </a:extLst>
          </p:cNvPr>
          <p:cNvSpPr>
            <a:spLocks noGrp="1"/>
          </p:cNvSpPr>
          <p:nvPr>
            <p:ph type="sldNum" sz="quarter" idx="12"/>
          </p:nvPr>
        </p:nvSpPr>
        <p:spPr/>
        <p:txBody>
          <a:bodyPr/>
          <a:lstStyle/>
          <a:p>
            <a:fld id="{64DDE44C-BEF9-447C-80A6-4EF702D9F7ED}" type="slidenum">
              <a:rPr lang="en-PK" smtClean="0"/>
              <a:t>‹#›</a:t>
            </a:fld>
            <a:endParaRPr lang="en-PK"/>
          </a:p>
        </p:txBody>
      </p:sp>
    </p:spTree>
    <p:extLst>
      <p:ext uri="{BB962C8B-B14F-4D97-AF65-F5344CB8AC3E}">
        <p14:creationId xmlns:p14="http://schemas.microsoft.com/office/powerpoint/2010/main" val="1257768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C9363C-425F-9501-C50D-9CFC1EE60475}"/>
              </a:ext>
            </a:extLst>
          </p:cNvPr>
          <p:cNvSpPr>
            <a:spLocks noGrp="1"/>
          </p:cNvSpPr>
          <p:nvPr>
            <p:ph type="title"/>
          </p:nvPr>
        </p:nvSpPr>
        <p:spPr/>
        <p:txBody>
          <a:bodyPr/>
          <a:lstStyle/>
          <a:p>
            <a:r>
              <a:rPr lang="en-US"/>
              <a:t>Click to edit Master title style</a:t>
            </a:r>
            <a:endParaRPr lang="en-PK"/>
          </a:p>
        </p:txBody>
      </p:sp>
      <p:sp>
        <p:nvSpPr>
          <p:cNvPr id="3" name="Date Placeholder 2">
            <a:extLst>
              <a:ext uri="{FF2B5EF4-FFF2-40B4-BE49-F238E27FC236}">
                <a16:creationId xmlns:a16="http://schemas.microsoft.com/office/drawing/2014/main" id="{E32D7F97-9A77-F9AA-27EE-D5296B3F2A1D}"/>
              </a:ext>
            </a:extLst>
          </p:cNvPr>
          <p:cNvSpPr>
            <a:spLocks noGrp="1"/>
          </p:cNvSpPr>
          <p:nvPr>
            <p:ph type="dt" sz="half" idx="10"/>
          </p:nvPr>
        </p:nvSpPr>
        <p:spPr/>
        <p:txBody>
          <a:bodyPr/>
          <a:lstStyle/>
          <a:p>
            <a:fld id="{A6C389B3-4A49-460F-BBDF-9825C1178379}" type="datetimeFigureOut">
              <a:rPr lang="en-PK" smtClean="0"/>
              <a:t>11/03/2025</a:t>
            </a:fld>
            <a:endParaRPr lang="en-PK"/>
          </a:p>
        </p:txBody>
      </p:sp>
      <p:sp>
        <p:nvSpPr>
          <p:cNvPr id="4" name="Footer Placeholder 3">
            <a:extLst>
              <a:ext uri="{FF2B5EF4-FFF2-40B4-BE49-F238E27FC236}">
                <a16:creationId xmlns:a16="http://schemas.microsoft.com/office/drawing/2014/main" id="{6621F1F8-CD09-2428-3A5A-88F0562199A0}"/>
              </a:ext>
            </a:extLst>
          </p:cNvPr>
          <p:cNvSpPr>
            <a:spLocks noGrp="1"/>
          </p:cNvSpPr>
          <p:nvPr>
            <p:ph type="ftr" sz="quarter" idx="11"/>
          </p:nvPr>
        </p:nvSpPr>
        <p:spPr/>
        <p:txBody>
          <a:bodyPr/>
          <a:lstStyle/>
          <a:p>
            <a:endParaRPr lang="en-PK"/>
          </a:p>
        </p:txBody>
      </p:sp>
      <p:sp>
        <p:nvSpPr>
          <p:cNvPr id="5" name="Slide Number Placeholder 4">
            <a:extLst>
              <a:ext uri="{FF2B5EF4-FFF2-40B4-BE49-F238E27FC236}">
                <a16:creationId xmlns:a16="http://schemas.microsoft.com/office/drawing/2014/main" id="{F23D3C01-596F-5195-CAD7-646CE2444C8A}"/>
              </a:ext>
            </a:extLst>
          </p:cNvPr>
          <p:cNvSpPr>
            <a:spLocks noGrp="1"/>
          </p:cNvSpPr>
          <p:nvPr>
            <p:ph type="sldNum" sz="quarter" idx="12"/>
          </p:nvPr>
        </p:nvSpPr>
        <p:spPr/>
        <p:txBody>
          <a:bodyPr/>
          <a:lstStyle/>
          <a:p>
            <a:fld id="{64DDE44C-BEF9-447C-80A6-4EF702D9F7ED}" type="slidenum">
              <a:rPr lang="en-PK" smtClean="0"/>
              <a:t>‹#›</a:t>
            </a:fld>
            <a:endParaRPr lang="en-PK"/>
          </a:p>
        </p:txBody>
      </p:sp>
    </p:spTree>
    <p:extLst>
      <p:ext uri="{BB962C8B-B14F-4D97-AF65-F5344CB8AC3E}">
        <p14:creationId xmlns:p14="http://schemas.microsoft.com/office/powerpoint/2010/main" val="64653707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054ABB0-2A59-57D7-1CDD-C2FAE3D05738}"/>
              </a:ext>
            </a:extLst>
          </p:cNvPr>
          <p:cNvSpPr>
            <a:spLocks noGrp="1"/>
          </p:cNvSpPr>
          <p:nvPr>
            <p:ph type="dt" sz="half" idx="10"/>
          </p:nvPr>
        </p:nvSpPr>
        <p:spPr/>
        <p:txBody>
          <a:bodyPr/>
          <a:lstStyle/>
          <a:p>
            <a:fld id="{A6C389B3-4A49-460F-BBDF-9825C1178379}" type="datetimeFigureOut">
              <a:rPr lang="en-PK" smtClean="0"/>
              <a:t>11/03/2025</a:t>
            </a:fld>
            <a:endParaRPr lang="en-PK"/>
          </a:p>
        </p:txBody>
      </p:sp>
      <p:sp>
        <p:nvSpPr>
          <p:cNvPr id="3" name="Footer Placeholder 2">
            <a:extLst>
              <a:ext uri="{FF2B5EF4-FFF2-40B4-BE49-F238E27FC236}">
                <a16:creationId xmlns:a16="http://schemas.microsoft.com/office/drawing/2014/main" id="{F69EB462-CE6C-8593-B2C5-FAF6A5D422B8}"/>
              </a:ext>
            </a:extLst>
          </p:cNvPr>
          <p:cNvSpPr>
            <a:spLocks noGrp="1"/>
          </p:cNvSpPr>
          <p:nvPr>
            <p:ph type="ftr" sz="quarter" idx="11"/>
          </p:nvPr>
        </p:nvSpPr>
        <p:spPr/>
        <p:txBody>
          <a:bodyPr/>
          <a:lstStyle/>
          <a:p>
            <a:endParaRPr lang="en-PK"/>
          </a:p>
        </p:txBody>
      </p:sp>
      <p:sp>
        <p:nvSpPr>
          <p:cNvPr id="4" name="Slide Number Placeholder 3">
            <a:extLst>
              <a:ext uri="{FF2B5EF4-FFF2-40B4-BE49-F238E27FC236}">
                <a16:creationId xmlns:a16="http://schemas.microsoft.com/office/drawing/2014/main" id="{249B76DD-CDD5-A658-2A34-1139BEBFDC62}"/>
              </a:ext>
            </a:extLst>
          </p:cNvPr>
          <p:cNvSpPr>
            <a:spLocks noGrp="1"/>
          </p:cNvSpPr>
          <p:nvPr>
            <p:ph type="sldNum" sz="quarter" idx="12"/>
          </p:nvPr>
        </p:nvSpPr>
        <p:spPr/>
        <p:txBody>
          <a:bodyPr/>
          <a:lstStyle/>
          <a:p>
            <a:fld id="{64DDE44C-BEF9-447C-80A6-4EF702D9F7ED}" type="slidenum">
              <a:rPr lang="en-PK" smtClean="0"/>
              <a:t>‹#›</a:t>
            </a:fld>
            <a:endParaRPr lang="en-PK"/>
          </a:p>
        </p:txBody>
      </p:sp>
    </p:spTree>
    <p:extLst>
      <p:ext uri="{BB962C8B-B14F-4D97-AF65-F5344CB8AC3E}">
        <p14:creationId xmlns:p14="http://schemas.microsoft.com/office/powerpoint/2010/main" val="389442068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62F96A-96C2-D287-5AEE-43805C3BB953}"/>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PK"/>
          </a:p>
        </p:txBody>
      </p:sp>
      <p:sp>
        <p:nvSpPr>
          <p:cNvPr id="3" name="Content Placeholder 2">
            <a:extLst>
              <a:ext uri="{FF2B5EF4-FFF2-40B4-BE49-F238E27FC236}">
                <a16:creationId xmlns:a16="http://schemas.microsoft.com/office/drawing/2014/main" id="{F14BC4AE-CD05-9192-DD53-7C1C41FD488B}"/>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4" name="Text Placeholder 3">
            <a:extLst>
              <a:ext uri="{FF2B5EF4-FFF2-40B4-BE49-F238E27FC236}">
                <a16:creationId xmlns:a16="http://schemas.microsoft.com/office/drawing/2014/main" id="{5ADED127-F756-F278-65F4-BE3901150734}"/>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2501ADE8-62EC-8C42-7BA2-C5CF1E0FC23B}"/>
              </a:ext>
            </a:extLst>
          </p:cNvPr>
          <p:cNvSpPr>
            <a:spLocks noGrp="1"/>
          </p:cNvSpPr>
          <p:nvPr>
            <p:ph type="dt" sz="half" idx="10"/>
          </p:nvPr>
        </p:nvSpPr>
        <p:spPr/>
        <p:txBody>
          <a:bodyPr/>
          <a:lstStyle/>
          <a:p>
            <a:fld id="{A6C389B3-4A49-460F-BBDF-9825C1178379}" type="datetimeFigureOut">
              <a:rPr lang="en-PK" smtClean="0"/>
              <a:t>11/03/2025</a:t>
            </a:fld>
            <a:endParaRPr lang="en-PK"/>
          </a:p>
        </p:txBody>
      </p:sp>
      <p:sp>
        <p:nvSpPr>
          <p:cNvPr id="6" name="Footer Placeholder 5">
            <a:extLst>
              <a:ext uri="{FF2B5EF4-FFF2-40B4-BE49-F238E27FC236}">
                <a16:creationId xmlns:a16="http://schemas.microsoft.com/office/drawing/2014/main" id="{7018587A-EDB6-5516-5B09-CDD650AF0368}"/>
              </a:ext>
            </a:extLst>
          </p:cNvPr>
          <p:cNvSpPr>
            <a:spLocks noGrp="1"/>
          </p:cNvSpPr>
          <p:nvPr>
            <p:ph type="ftr" sz="quarter" idx="11"/>
          </p:nvPr>
        </p:nvSpPr>
        <p:spPr/>
        <p:txBody>
          <a:bodyPr/>
          <a:lstStyle/>
          <a:p>
            <a:endParaRPr lang="en-PK"/>
          </a:p>
        </p:txBody>
      </p:sp>
      <p:sp>
        <p:nvSpPr>
          <p:cNvPr id="7" name="Slide Number Placeholder 6">
            <a:extLst>
              <a:ext uri="{FF2B5EF4-FFF2-40B4-BE49-F238E27FC236}">
                <a16:creationId xmlns:a16="http://schemas.microsoft.com/office/drawing/2014/main" id="{9D0BB279-9528-BCCD-C467-BC137F4F149B}"/>
              </a:ext>
            </a:extLst>
          </p:cNvPr>
          <p:cNvSpPr>
            <a:spLocks noGrp="1"/>
          </p:cNvSpPr>
          <p:nvPr>
            <p:ph type="sldNum" sz="quarter" idx="12"/>
          </p:nvPr>
        </p:nvSpPr>
        <p:spPr/>
        <p:txBody>
          <a:bodyPr/>
          <a:lstStyle/>
          <a:p>
            <a:fld id="{64DDE44C-BEF9-447C-80A6-4EF702D9F7ED}" type="slidenum">
              <a:rPr lang="en-PK" smtClean="0"/>
              <a:t>‹#›</a:t>
            </a:fld>
            <a:endParaRPr lang="en-PK"/>
          </a:p>
        </p:txBody>
      </p:sp>
    </p:spTree>
    <p:extLst>
      <p:ext uri="{BB962C8B-B14F-4D97-AF65-F5344CB8AC3E}">
        <p14:creationId xmlns:p14="http://schemas.microsoft.com/office/powerpoint/2010/main" val="1184465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noChangeArrowheads="1"/>
          </p:cNvSpPr>
          <p:nvPr>
            <p:ph type="sldNum" sz="quarter" idx="10"/>
          </p:nvPr>
        </p:nvSpPr>
        <p:spPr>
          <a:ln/>
        </p:spPr>
        <p:txBody>
          <a:bodyPr/>
          <a:lstStyle>
            <a:lvl1pPr>
              <a:defRPr/>
            </a:lvl1pPr>
          </a:lstStyle>
          <a:p>
            <a:pPr>
              <a:defRPr/>
            </a:pPr>
            <a:fld id="{B0BF3230-410A-4C62-A35A-A49A13C87DAE}"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4274542785"/>
      </p:ext>
    </p:extLst>
  </p:cSld>
  <p:clrMapOvr>
    <a:masterClrMapping/>
  </p:clrMapOvr>
  <p:transition spd="med">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FE33DC-7807-FA5E-21F8-044C37959E1B}"/>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PK"/>
          </a:p>
        </p:txBody>
      </p:sp>
      <p:sp>
        <p:nvSpPr>
          <p:cNvPr id="3" name="Picture Placeholder 2">
            <a:extLst>
              <a:ext uri="{FF2B5EF4-FFF2-40B4-BE49-F238E27FC236}">
                <a16:creationId xmlns:a16="http://schemas.microsoft.com/office/drawing/2014/main" id="{F548DE0D-85C6-689D-0C42-1DCE110489ED}"/>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PK"/>
          </a:p>
        </p:txBody>
      </p:sp>
      <p:sp>
        <p:nvSpPr>
          <p:cNvPr id="4" name="Text Placeholder 3">
            <a:extLst>
              <a:ext uri="{FF2B5EF4-FFF2-40B4-BE49-F238E27FC236}">
                <a16:creationId xmlns:a16="http://schemas.microsoft.com/office/drawing/2014/main" id="{A04D74D1-F498-306C-B169-57CA5E6EC7A4}"/>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4BB76A67-96FB-4403-A66D-1FC2D099A2DF}"/>
              </a:ext>
            </a:extLst>
          </p:cNvPr>
          <p:cNvSpPr>
            <a:spLocks noGrp="1"/>
          </p:cNvSpPr>
          <p:nvPr>
            <p:ph type="dt" sz="half" idx="10"/>
          </p:nvPr>
        </p:nvSpPr>
        <p:spPr/>
        <p:txBody>
          <a:bodyPr/>
          <a:lstStyle/>
          <a:p>
            <a:fld id="{A6C389B3-4A49-460F-BBDF-9825C1178379}" type="datetimeFigureOut">
              <a:rPr lang="en-PK" smtClean="0"/>
              <a:t>11/03/2025</a:t>
            </a:fld>
            <a:endParaRPr lang="en-PK"/>
          </a:p>
        </p:txBody>
      </p:sp>
      <p:sp>
        <p:nvSpPr>
          <p:cNvPr id="6" name="Footer Placeholder 5">
            <a:extLst>
              <a:ext uri="{FF2B5EF4-FFF2-40B4-BE49-F238E27FC236}">
                <a16:creationId xmlns:a16="http://schemas.microsoft.com/office/drawing/2014/main" id="{4FC74A47-1291-55E6-A496-5BF1E203E5CF}"/>
              </a:ext>
            </a:extLst>
          </p:cNvPr>
          <p:cNvSpPr>
            <a:spLocks noGrp="1"/>
          </p:cNvSpPr>
          <p:nvPr>
            <p:ph type="ftr" sz="quarter" idx="11"/>
          </p:nvPr>
        </p:nvSpPr>
        <p:spPr/>
        <p:txBody>
          <a:bodyPr/>
          <a:lstStyle/>
          <a:p>
            <a:endParaRPr lang="en-PK"/>
          </a:p>
        </p:txBody>
      </p:sp>
      <p:sp>
        <p:nvSpPr>
          <p:cNvPr id="7" name="Slide Number Placeholder 6">
            <a:extLst>
              <a:ext uri="{FF2B5EF4-FFF2-40B4-BE49-F238E27FC236}">
                <a16:creationId xmlns:a16="http://schemas.microsoft.com/office/drawing/2014/main" id="{0F340F8B-58DA-84D3-7807-E743C0F6279A}"/>
              </a:ext>
            </a:extLst>
          </p:cNvPr>
          <p:cNvSpPr>
            <a:spLocks noGrp="1"/>
          </p:cNvSpPr>
          <p:nvPr>
            <p:ph type="sldNum" sz="quarter" idx="12"/>
          </p:nvPr>
        </p:nvSpPr>
        <p:spPr/>
        <p:txBody>
          <a:bodyPr/>
          <a:lstStyle/>
          <a:p>
            <a:fld id="{64DDE44C-BEF9-447C-80A6-4EF702D9F7ED}" type="slidenum">
              <a:rPr lang="en-PK" smtClean="0"/>
              <a:t>‹#›</a:t>
            </a:fld>
            <a:endParaRPr lang="en-PK"/>
          </a:p>
        </p:txBody>
      </p:sp>
    </p:spTree>
    <p:extLst>
      <p:ext uri="{BB962C8B-B14F-4D97-AF65-F5344CB8AC3E}">
        <p14:creationId xmlns:p14="http://schemas.microsoft.com/office/powerpoint/2010/main" val="42108939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B1F95B-513D-298B-6F0A-E71E6B8A47A7}"/>
              </a:ext>
            </a:extLst>
          </p:cNvPr>
          <p:cNvSpPr>
            <a:spLocks noGrp="1"/>
          </p:cNvSpPr>
          <p:nvPr>
            <p:ph type="title"/>
          </p:nvPr>
        </p:nvSpPr>
        <p:spPr/>
        <p:txBody>
          <a:bodyPr/>
          <a:lstStyle/>
          <a:p>
            <a:r>
              <a:rPr lang="en-US"/>
              <a:t>Click to edit Master title style</a:t>
            </a:r>
            <a:endParaRPr lang="en-PK"/>
          </a:p>
        </p:txBody>
      </p:sp>
      <p:sp>
        <p:nvSpPr>
          <p:cNvPr id="3" name="Vertical Text Placeholder 2">
            <a:extLst>
              <a:ext uri="{FF2B5EF4-FFF2-40B4-BE49-F238E27FC236}">
                <a16:creationId xmlns:a16="http://schemas.microsoft.com/office/drawing/2014/main" id="{A945B506-25B2-4827-1B1C-6B13E1617A4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4" name="Date Placeholder 3">
            <a:extLst>
              <a:ext uri="{FF2B5EF4-FFF2-40B4-BE49-F238E27FC236}">
                <a16:creationId xmlns:a16="http://schemas.microsoft.com/office/drawing/2014/main" id="{B0302998-8494-4656-3BE9-63AC7B59374F}"/>
              </a:ext>
            </a:extLst>
          </p:cNvPr>
          <p:cNvSpPr>
            <a:spLocks noGrp="1"/>
          </p:cNvSpPr>
          <p:nvPr>
            <p:ph type="dt" sz="half" idx="10"/>
          </p:nvPr>
        </p:nvSpPr>
        <p:spPr/>
        <p:txBody>
          <a:bodyPr/>
          <a:lstStyle/>
          <a:p>
            <a:fld id="{A6C389B3-4A49-460F-BBDF-9825C1178379}" type="datetimeFigureOut">
              <a:rPr lang="en-PK" smtClean="0"/>
              <a:t>11/03/2025</a:t>
            </a:fld>
            <a:endParaRPr lang="en-PK"/>
          </a:p>
        </p:txBody>
      </p:sp>
      <p:sp>
        <p:nvSpPr>
          <p:cNvPr id="5" name="Footer Placeholder 4">
            <a:extLst>
              <a:ext uri="{FF2B5EF4-FFF2-40B4-BE49-F238E27FC236}">
                <a16:creationId xmlns:a16="http://schemas.microsoft.com/office/drawing/2014/main" id="{DB355E22-28B0-4A3E-E68F-8C5D901C41CD}"/>
              </a:ext>
            </a:extLst>
          </p:cNvPr>
          <p:cNvSpPr>
            <a:spLocks noGrp="1"/>
          </p:cNvSpPr>
          <p:nvPr>
            <p:ph type="ftr" sz="quarter" idx="11"/>
          </p:nvPr>
        </p:nvSpPr>
        <p:spPr/>
        <p:txBody>
          <a:bodyPr/>
          <a:lstStyle/>
          <a:p>
            <a:endParaRPr lang="en-PK"/>
          </a:p>
        </p:txBody>
      </p:sp>
      <p:sp>
        <p:nvSpPr>
          <p:cNvPr id="6" name="Slide Number Placeholder 5">
            <a:extLst>
              <a:ext uri="{FF2B5EF4-FFF2-40B4-BE49-F238E27FC236}">
                <a16:creationId xmlns:a16="http://schemas.microsoft.com/office/drawing/2014/main" id="{C5E69C71-860D-382F-C8D3-9EAB5034BDD5}"/>
              </a:ext>
            </a:extLst>
          </p:cNvPr>
          <p:cNvSpPr>
            <a:spLocks noGrp="1"/>
          </p:cNvSpPr>
          <p:nvPr>
            <p:ph type="sldNum" sz="quarter" idx="12"/>
          </p:nvPr>
        </p:nvSpPr>
        <p:spPr/>
        <p:txBody>
          <a:bodyPr/>
          <a:lstStyle/>
          <a:p>
            <a:fld id="{64DDE44C-BEF9-447C-80A6-4EF702D9F7ED}" type="slidenum">
              <a:rPr lang="en-PK" smtClean="0"/>
              <a:t>‹#›</a:t>
            </a:fld>
            <a:endParaRPr lang="en-PK"/>
          </a:p>
        </p:txBody>
      </p:sp>
    </p:spTree>
    <p:extLst>
      <p:ext uri="{BB962C8B-B14F-4D97-AF65-F5344CB8AC3E}">
        <p14:creationId xmlns:p14="http://schemas.microsoft.com/office/powerpoint/2010/main" val="210172154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B086519-CF7E-F63C-791B-3E529916F068}"/>
              </a:ext>
            </a:extLst>
          </p:cNvPr>
          <p:cNvSpPr>
            <a:spLocks noGrp="1"/>
          </p:cNvSpPr>
          <p:nvPr>
            <p:ph type="title" orient="vert"/>
          </p:nvPr>
        </p:nvSpPr>
        <p:spPr>
          <a:xfrm>
            <a:off x="6543675" y="365125"/>
            <a:ext cx="1971675" cy="5811838"/>
          </a:xfrm>
        </p:spPr>
        <p:txBody>
          <a:bodyPr vert="eaVert"/>
          <a:lstStyle/>
          <a:p>
            <a:r>
              <a:rPr lang="en-US"/>
              <a:t>Click to edit Master title style</a:t>
            </a:r>
            <a:endParaRPr lang="en-PK"/>
          </a:p>
        </p:txBody>
      </p:sp>
      <p:sp>
        <p:nvSpPr>
          <p:cNvPr id="3" name="Vertical Text Placeholder 2">
            <a:extLst>
              <a:ext uri="{FF2B5EF4-FFF2-40B4-BE49-F238E27FC236}">
                <a16:creationId xmlns:a16="http://schemas.microsoft.com/office/drawing/2014/main" id="{35651B3B-3AD1-D575-9277-BEAAD4F60BA9}"/>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4" name="Date Placeholder 3">
            <a:extLst>
              <a:ext uri="{FF2B5EF4-FFF2-40B4-BE49-F238E27FC236}">
                <a16:creationId xmlns:a16="http://schemas.microsoft.com/office/drawing/2014/main" id="{9B1D81E4-B65B-275B-8D8A-44F8E3ED96C1}"/>
              </a:ext>
            </a:extLst>
          </p:cNvPr>
          <p:cNvSpPr>
            <a:spLocks noGrp="1"/>
          </p:cNvSpPr>
          <p:nvPr>
            <p:ph type="dt" sz="half" idx="10"/>
          </p:nvPr>
        </p:nvSpPr>
        <p:spPr/>
        <p:txBody>
          <a:bodyPr/>
          <a:lstStyle/>
          <a:p>
            <a:fld id="{A6C389B3-4A49-460F-BBDF-9825C1178379}" type="datetimeFigureOut">
              <a:rPr lang="en-PK" smtClean="0"/>
              <a:t>11/03/2025</a:t>
            </a:fld>
            <a:endParaRPr lang="en-PK"/>
          </a:p>
        </p:txBody>
      </p:sp>
      <p:sp>
        <p:nvSpPr>
          <p:cNvPr id="5" name="Footer Placeholder 4">
            <a:extLst>
              <a:ext uri="{FF2B5EF4-FFF2-40B4-BE49-F238E27FC236}">
                <a16:creationId xmlns:a16="http://schemas.microsoft.com/office/drawing/2014/main" id="{397E5D1E-5CFA-7D3F-01E3-9DD281AD4656}"/>
              </a:ext>
            </a:extLst>
          </p:cNvPr>
          <p:cNvSpPr>
            <a:spLocks noGrp="1"/>
          </p:cNvSpPr>
          <p:nvPr>
            <p:ph type="ftr" sz="quarter" idx="11"/>
          </p:nvPr>
        </p:nvSpPr>
        <p:spPr/>
        <p:txBody>
          <a:bodyPr/>
          <a:lstStyle/>
          <a:p>
            <a:endParaRPr lang="en-PK"/>
          </a:p>
        </p:txBody>
      </p:sp>
      <p:sp>
        <p:nvSpPr>
          <p:cNvPr id="6" name="Slide Number Placeholder 5">
            <a:extLst>
              <a:ext uri="{FF2B5EF4-FFF2-40B4-BE49-F238E27FC236}">
                <a16:creationId xmlns:a16="http://schemas.microsoft.com/office/drawing/2014/main" id="{C8DEA324-761A-9198-D069-42CA67316E05}"/>
              </a:ext>
            </a:extLst>
          </p:cNvPr>
          <p:cNvSpPr>
            <a:spLocks noGrp="1"/>
          </p:cNvSpPr>
          <p:nvPr>
            <p:ph type="sldNum" sz="quarter" idx="12"/>
          </p:nvPr>
        </p:nvSpPr>
        <p:spPr/>
        <p:txBody>
          <a:bodyPr/>
          <a:lstStyle/>
          <a:p>
            <a:fld id="{64DDE44C-BEF9-447C-80A6-4EF702D9F7ED}" type="slidenum">
              <a:rPr lang="en-PK" smtClean="0"/>
              <a:t>‹#›</a:t>
            </a:fld>
            <a:endParaRPr lang="en-PK"/>
          </a:p>
        </p:txBody>
      </p:sp>
    </p:spTree>
    <p:extLst>
      <p:ext uri="{BB962C8B-B14F-4D97-AF65-F5344CB8AC3E}">
        <p14:creationId xmlns:p14="http://schemas.microsoft.com/office/powerpoint/2010/main" val="5862438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4"/>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9E6A6447-BEC4-4BF6-981C-D46B04B7C8F6}"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2291576873"/>
      </p:ext>
    </p:extLst>
  </p:cSld>
  <p:clrMapOvr>
    <a:masterClrMapping/>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71600"/>
            <a:ext cx="41910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00600" y="1371600"/>
            <a:ext cx="41910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sldNum" sz="quarter" idx="10"/>
          </p:nvPr>
        </p:nvSpPr>
        <p:spPr>
          <a:ln/>
        </p:spPr>
        <p:txBody>
          <a:bodyPr/>
          <a:lstStyle>
            <a:lvl1pPr>
              <a:defRPr/>
            </a:lvl1pPr>
          </a:lstStyle>
          <a:p>
            <a:pPr>
              <a:defRPr/>
            </a:pPr>
            <a:fld id="{6A72DE87-2EB0-4870-85C8-C02F3D03BF95}"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175687229"/>
      </p:ext>
    </p:extLst>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6"/>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36" y="1535116"/>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3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0"/>
          </p:nvPr>
        </p:nvSpPr>
        <p:spPr>
          <a:ln/>
        </p:spPr>
        <p:txBody>
          <a:bodyPr/>
          <a:lstStyle>
            <a:lvl1pPr>
              <a:defRPr/>
            </a:lvl1pPr>
          </a:lstStyle>
          <a:p>
            <a:pPr>
              <a:defRPr/>
            </a:pPr>
            <a:fld id="{8D49C178-C1EB-4695-9F0B-2FA5275864C2}"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052508502"/>
      </p:ext>
    </p:extLst>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6"/>
          <p:cNvSpPr>
            <a:spLocks noGrp="1" noChangeArrowheads="1"/>
          </p:cNvSpPr>
          <p:nvPr>
            <p:ph type="sldNum" sz="quarter" idx="10"/>
          </p:nvPr>
        </p:nvSpPr>
        <p:spPr>
          <a:ln/>
        </p:spPr>
        <p:txBody>
          <a:bodyPr/>
          <a:lstStyle>
            <a:lvl1pPr>
              <a:defRPr/>
            </a:lvl1pPr>
          </a:lstStyle>
          <a:p>
            <a:pPr>
              <a:defRPr/>
            </a:pPr>
            <a:fld id="{DDF918B3-96CA-442F-871C-F0951CB48360}"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407126919"/>
      </p:ext>
    </p:extLst>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7A902810-8D48-4252-833B-B691EFB7315C}"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375956977"/>
      </p:ext>
    </p:extLst>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18" y="273052"/>
            <a:ext cx="3008313" cy="1162051"/>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63"/>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18" y="1435104"/>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23E24ACD-31A0-4BAC-90FC-765FEB014374}"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219370212"/>
      </p:ext>
    </p:extLst>
  </p:cSld>
  <p:clrMapOvr>
    <a:masterClrMapping/>
  </p:clrMapOvr>
  <p:transitio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4"/>
            <a:ext cx="5486400" cy="566739"/>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50"/>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B9022244-F824-4AFA-9511-F0351FABB680}"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816722248"/>
      </p:ext>
    </p:extLst>
  </p:cSld>
  <p:clrMapOvr>
    <a:masterClrMapping/>
  </p:clrMapOvr>
  <p:transition spd="med">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371600"/>
            <a:ext cx="85344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0" name="Rectangle 6"/>
          <p:cNvSpPr>
            <a:spLocks noGrp="1" noChangeArrowheads="1"/>
          </p:cNvSpPr>
          <p:nvPr>
            <p:ph type="sldNum" sz="quarter" idx="4"/>
          </p:nvPr>
        </p:nvSpPr>
        <p:spPr bwMode="auto">
          <a:xfrm>
            <a:off x="8039100" y="6502400"/>
            <a:ext cx="10668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atin typeface="Arial" charset="0"/>
              </a:defRPr>
            </a:lvl1pPr>
          </a:lstStyle>
          <a:p>
            <a:pPr fontAlgn="base">
              <a:spcBef>
                <a:spcPct val="0"/>
              </a:spcBef>
              <a:spcAft>
                <a:spcPct val="0"/>
              </a:spcAft>
              <a:defRPr/>
            </a:pPr>
            <a:fld id="{BEBBB236-DD75-4C2D-86E6-4CCDAF947A8F}" type="slidenum">
              <a:rPr lang="en-US" altLang="en-US">
                <a:solidFill>
                  <a:srgbClr val="000000"/>
                </a:solidFill>
              </a:rPr>
              <a:pPr fontAlgn="base">
                <a:spcBef>
                  <a:spcPct val="0"/>
                </a:spcBef>
                <a:spcAft>
                  <a:spcPct val="0"/>
                </a:spcAft>
                <a:defRPr/>
              </a:pPr>
              <a:t>‹#›</a:t>
            </a:fld>
            <a:endParaRPr lang="en-US" altLang="en-US">
              <a:solidFill>
                <a:srgbClr val="000000"/>
              </a:solidFill>
            </a:endParaRPr>
          </a:p>
        </p:txBody>
      </p:sp>
      <p:sp>
        <p:nvSpPr>
          <p:cNvPr id="1028" name="Rectangle 11"/>
          <p:cNvSpPr>
            <a:spLocks noChangeArrowheads="1"/>
          </p:cNvSpPr>
          <p:nvPr/>
        </p:nvSpPr>
        <p:spPr bwMode="auto">
          <a:xfrm>
            <a:off x="7848600" y="0"/>
            <a:ext cx="685800" cy="1143000"/>
          </a:xfrm>
          <a:prstGeom prst="rect">
            <a:avLst/>
          </a:prstGeom>
          <a:solidFill>
            <a:srgbClr val="0033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defRPr/>
            </a:pPr>
            <a:endParaRPr lang="en-US" altLang="en-US">
              <a:solidFill>
                <a:srgbClr val="000000"/>
              </a:solidFill>
            </a:endParaRPr>
          </a:p>
        </p:txBody>
      </p:sp>
      <p:pic>
        <p:nvPicPr>
          <p:cNvPr id="1029" name="Picture 10" descr="New Pictur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924800" y="-25400"/>
            <a:ext cx="1219200" cy="1304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7" descr="Logo Govt Transparent2"/>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8077200" y="152400"/>
            <a:ext cx="1066800" cy="9080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itle Placeholder 2"/>
          <p:cNvSpPr>
            <a:spLocks noGrp="1" noChangeArrowheads="1"/>
          </p:cNvSpPr>
          <p:nvPr>
            <p:ph type="title"/>
          </p:nvPr>
        </p:nvSpPr>
        <p:spPr bwMode="auto">
          <a:xfrm>
            <a:off x="0" y="0"/>
            <a:ext cx="7848600" cy="1143000"/>
          </a:xfrm>
          <a:prstGeom prst="rect">
            <a:avLst/>
          </a:prstGeom>
          <a:solidFill>
            <a:srgbClr val="003366"/>
          </a:solid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39" name="Text Box 15"/>
          <p:cNvSpPr txBox="1">
            <a:spLocks noChangeArrowheads="1"/>
          </p:cNvSpPr>
          <p:nvPr/>
        </p:nvSpPr>
        <p:spPr bwMode="auto">
          <a:xfrm rot="10800000">
            <a:off x="-1439" y="1143000"/>
            <a:ext cx="461665" cy="5715000"/>
          </a:xfrm>
          <a:prstGeom prst="rect">
            <a:avLst/>
          </a:prstGeom>
          <a:solidFill>
            <a:srgbClr val="008000">
              <a:alpha val="25000"/>
            </a:srgbClr>
          </a:solidFill>
          <a:ln w="9525">
            <a:noFill/>
            <a:miter lim="800000"/>
            <a:headEnd/>
            <a:tailEnd/>
          </a:ln>
          <a:effectLst/>
        </p:spPr>
        <p:txBody>
          <a:bodyPr vert="eaVert">
            <a:spAutoFit/>
          </a:bodyPr>
          <a:lstStyle/>
          <a:p>
            <a:pPr algn="ctr" fontAlgn="base">
              <a:spcBef>
                <a:spcPct val="0"/>
              </a:spcBef>
              <a:spcAft>
                <a:spcPct val="0"/>
              </a:spcAft>
              <a:defRPr/>
            </a:pPr>
            <a:r>
              <a:rPr lang="en-US" b="1">
                <a:solidFill>
                  <a:prstClr val="white"/>
                </a:solidFill>
                <a:effectLst>
                  <a:outerShdw blurRad="38100" dist="38100" dir="2700000" algn="tl">
                    <a:srgbClr val="000000"/>
                  </a:outerShdw>
                </a:effectLst>
                <a:latin typeface="Arial" charset="0"/>
              </a:rPr>
              <a:t>Government of the Punjab</a:t>
            </a:r>
          </a:p>
        </p:txBody>
      </p:sp>
    </p:spTree>
    <p:extLst>
      <p:ext uri="{BB962C8B-B14F-4D97-AF65-F5344CB8AC3E}">
        <p14:creationId xmlns:p14="http://schemas.microsoft.com/office/powerpoint/2010/main" val="28077326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med">
    <p:fade/>
  </p:transition>
  <p:hf hdr="0" ftr="0" dt="0"/>
  <p:txStyles>
    <p:titleStyle>
      <a:lvl1pPr algn="ctr" rtl="0" eaLnBrk="0" fontAlgn="base" hangingPunct="0">
        <a:spcBef>
          <a:spcPct val="0"/>
        </a:spcBef>
        <a:spcAft>
          <a:spcPct val="0"/>
        </a:spcAft>
        <a:defRPr sz="3600" b="1">
          <a:solidFill>
            <a:schemeClr val="bg1"/>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3600" b="1">
          <a:solidFill>
            <a:schemeClr val="bg1"/>
          </a:solidFill>
          <a:effectLst>
            <a:outerShdw blurRad="38100" dist="38100" dir="2700000" algn="tl">
              <a:srgbClr val="000000"/>
            </a:outerShdw>
          </a:effectLst>
          <a:latin typeface="Tahoma" pitchFamily="34" charset="0"/>
        </a:defRPr>
      </a:lvl2pPr>
      <a:lvl3pPr algn="ctr" rtl="0" eaLnBrk="0" fontAlgn="base" hangingPunct="0">
        <a:spcBef>
          <a:spcPct val="0"/>
        </a:spcBef>
        <a:spcAft>
          <a:spcPct val="0"/>
        </a:spcAft>
        <a:defRPr sz="3600" b="1">
          <a:solidFill>
            <a:schemeClr val="bg1"/>
          </a:solidFill>
          <a:effectLst>
            <a:outerShdw blurRad="38100" dist="38100" dir="2700000" algn="tl">
              <a:srgbClr val="000000"/>
            </a:outerShdw>
          </a:effectLst>
          <a:latin typeface="Tahoma" pitchFamily="34" charset="0"/>
        </a:defRPr>
      </a:lvl3pPr>
      <a:lvl4pPr algn="ctr" rtl="0" eaLnBrk="0" fontAlgn="base" hangingPunct="0">
        <a:spcBef>
          <a:spcPct val="0"/>
        </a:spcBef>
        <a:spcAft>
          <a:spcPct val="0"/>
        </a:spcAft>
        <a:defRPr sz="3600" b="1">
          <a:solidFill>
            <a:schemeClr val="bg1"/>
          </a:solidFill>
          <a:effectLst>
            <a:outerShdw blurRad="38100" dist="38100" dir="2700000" algn="tl">
              <a:srgbClr val="000000"/>
            </a:outerShdw>
          </a:effectLst>
          <a:latin typeface="Tahoma" pitchFamily="34" charset="0"/>
        </a:defRPr>
      </a:lvl4pPr>
      <a:lvl5pPr algn="ctr" rtl="0" eaLnBrk="0" fontAlgn="base" hangingPunct="0">
        <a:spcBef>
          <a:spcPct val="0"/>
        </a:spcBef>
        <a:spcAft>
          <a:spcPct val="0"/>
        </a:spcAft>
        <a:defRPr sz="3600" b="1">
          <a:solidFill>
            <a:schemeClr val="bg1"/>
          </a:solidFill>
          <a:effectLst>
            <a:outerShdw blurRad="38100" dist="38100" dir="2700000" algn="tl">
              <a:srgbClr val="000000"/>
            </a:outerShdw>
          </a:effectLst>
          <a:latin typeface="Tahoma" pitchFamily="34" charset="0"/>
        </a:defRPr>
      </a:lvl5pPr>
      <a:lvl6pPr marL="457200" algn="ctr" rtl="0" fontAlgn="base">
        <a:spcBef>
          <a:spcPct val="0"/>
        </a:spcBef>
        <a:spcAft>
          <a:spcPct val="0"/>
        </a:spcAft>
        <a:defRPr sz="3600" b="1">
          <a:solidFill>
            <a:schemeClr val="bg1"/>
          </a:solidFill>
          <a:effectLst>
            <a:outerShdw blurRad="38100" dist="38100" dir="2700000" algn="tl">
              <a:srgbClr val="000000"/>
            </a:outerShdw>
          </a:effectLst>
          <a:latin typeface="Tahoma" pitchFamily="34" charset="0"/>
        </a:defRPr>
      </a:lvl6pPr>
      <a:lvl7pPr marL="914400" algn="ctr" rtl="0" fontAlgn="base">
        <a:spcBef>
          <a:spcPct val="0"/>
        </a:spcBef>
        <a:spcAft>
          <a:spcPct val="0"/>
        </a:spcAft>
        <a:defRPr sz="3600" b="1">
          <a:solidFill>
            <a:schemeClr val="bg1"/>
          </a:solidFill>
          <a:effectLst>
            <a:outerShdw blurRad="38100" dist="38100" dir="2700000" algn="tl">
              <a:srgbClr val="000000"/>
            </a:outerShdw>
          </a:effectLst>
          <a:latin typeface="Tahoma" pitchFamily="34" charset="0"/>
        </a:defRPr>
      </a:lvl7pPr>
      <a:lvl8pPr marL="1371600" algn="ctr" rtl="0" fontAlgn="base">
        <a:spcBef>
          <a:spcPct val="0"/>
        </a:spcBef>
        <a:spcAft>
          <a:spcPct val="0"/>
        </a:spcAft>
        <a:defRPr sz="3600" b="1">
          <a:solidFill>
            <a:schemeClr val="bg1"/>
          </a:solidFill>
          <a:effectLst>
            <a:outerShdw blurRad="38100" dist="38100" dir="2700000" algn="tl">
              <a:srgbClr val="000000"/>
            </a:outerShdw>
          </a:effectLst>
          <a:latin typeface="Tahoma" pitchFamily="34" charset="0"/>
        </a:defRPr>
      </a:lvl8pPr>
      <a:lvl9pPr marL="1828800" algn="ctr" rtl="0" fontAlgn="base">
        <a:spcBef>
          <a:spcPct val="0"/>
        </a:spcBef>
        <a:spcAft>
          <a:spcPct val="0"/>
        </a:spcAft>
        <a:defRPr sz="3600" b="1">
          <a:solidFill>
            <a:schemeClr val="bg1"/>
          </a:solidFill>
          <a:effectLst>
            <a:outerShdw blurRad="38100" dist="38100" dir="2700000" algn="tl">
              <a:srgbClr val="000000"/>
            </a:outerShdw>
          </a:effectLst>
          <a:latin typeface="Tahoma" pitchFamily="34" charset="0"/>
        </a:defRPr>
      </a:lvl9pPr>
    </p:titleStyle>
    <p:bodyStyle>
      <a:lvl1pPr marL="342900" indent="-342900" algn="l" rtl="0" eaLnBrk="0" fontAlgn="base" hangingPunct="0">
        <a:spcBef>
          <a:spcPct val="25000"/>
        </a:spcBef>
        <a:spcAft>
          <a:spcPct val="25000"/>
        </a:spcAft>
        <a:buBlip>
          <a:blip r:embed="rId15"/>
        </a:buBlip>
        <a:defRPr sz="2400" b="1">
          <a:solidFill>
            <a:schemeClr val="tx1"/>
          </a:solidFill>
          <a:latin typeface="+mn-lt"/>
          <a:ea typeface="+mn-ea"/>
          <a:cs typeface="+mn-cs"/>
        </a:defRPr>
      </a:lvl1pPr>
      <a:lvl2pPr marL="742950" indent="-285750" algn="l" rtl="0" eaLnBrk="0" fontAlgn="base" hangingPunct="0">
        <a:spcBef>
          <a:spcPct val="25000"/>
        </a:spcBef>
        <a:spcAft>
          <a:spcPct val="25000"/>
        </a:spcAft>
        <a:buBlip>
          <a:blip r:embed="rId16"/>
        </a:buBlip>
        <a:defRPr sz="2200" b="1">
          <a:solidFill>
            <a:srgbClr val="003366"/>
          </a:solidFill>
          <a:latin typeface="+mn-lt"/>
        </a:defRPr>
      </a:lvl2pPr>
      <a:lvl3pPr marL="1143000" indent="-228600" algn="l" rtl="0" eaLnBrk="0" fontAlgn="base" hangingPunct="0">
        <a:spcBef>
          <a:spcPct val="25000"/>
        </a:spcBef>
        <a:spcAft>
          <a:spcPct val="25000"/>
        </a:spcAft>
        <a:buChar char="•"/>
        <a:defRPr sz="2000" b="1">
          <a:solidFill>
            <a:schemeClr val="tx1"/>
          </a:solidFill>
          <a:latin typeface="+mn-lt"/>
        </a:defRPr>
      </a:lvl3pPr>
      <a:lvl4pPr marL="1600200" indent="-228600" algn="l" rtl="0" eaLnBrk="0" fontAlgn="base" hangingPunct="0">
        <a:spcBef>
          <a:spcPct val="25000"/>
        </a:spcBef>
        <a:spcAft>
          <a:spcPct val="25000"/>
        </a:spcAft>
        <a:buChar char="–"/>
        <a:defRPr sz="2000">
          <a:solidFill>
            <a:schemeClr val="tx1"/>
          </a:solidFill>
          <a:latin typeface="+mn-lt"/>
        </a:defRPr>
      </a:lvl4pPr>
      <a:lvl5pPr marL="2057400" indent="-228600" algn="l" rtl="0" eaLnBrk="0" fontAlgn="base" hangingPunct="0">
        <a:spcBef>
          <a:spcPct val="25000"/>
        </a:spcBef>
        <a:spcAft>
          <a:spcPct val="25000"/>
        </a:spcAft>
        <a:buChar char="»"/>
        <a:defRPr sz="2000">
          <a:solidFill>
            <a:schemeClr val="tx1"/>
          </a:solidFill>
          <a:latin typeface="+mn-lt"/>
        </a:defRPr>
      </a:lvl5pPr>
      <a:lvl6pPr marL="2514600" indent="-228600" algn="l" rtl="0" fontAlgn="base">
        <a:spcBef>
          <a:spcPct val="25000"/>
        </a:spcBef>
        <a:spcAft>
          <a:spcPct val="25000"/>
        </a:spcAft>
        <a:buChar char="»"/>
        <a:defRPr sz="2000">
          <a:solidFill>
            <a:schemeClr val="tx1"/>
          </a:solidFill>
          <a:latin typeface="+mn-lt"/>
        </a:defRPr>
      </a:lvl6pPr>
      <a:lvl7pPr marL="2971800" indent="-228600" algn="l" rtl="0" fontAlgn="base">
        <a:spcBef>
          <a:spcPct val="25000"/>
        </a:spcBef>
        <a:spcAft>
          <a:spcPct val="25000"/>
        </a:spcAft>
        <a:buChar char="»"/>
        <a:defRPr sz="2000">
          <a:solidFill>
            <a:schemeClr val="tx1"/>
          </a:solidFill>
          <a:latin typeface="+mn-lt"/>
        </a:defRPr>
      </a:lvl7pPr>
      <a:lvl8pPr marL="3429000" indent="-228600" algn="l" rtl="0" fontAlgn="base">
        <a:spcBef>
          <a:spcPct val="25000"/>
        </a:spcBef>
        <a:spcAft>
          <a:spcPct val="25000"/>
        </a:spcAft>
        <a:buChar char="»"/>
        <a:defRPr sz="2000">
          <a:solidFill>
            <a:schemeClr val="tx1"/>
          </a:solidFill>
          <a:latin typeface="+mn-lt"/>
        </a:defRPr>
      </a:lvl8pPr>
      <a:lvl9pPr marL="3886200" indent="-228600" algn="l" rtl="0" fontAlgn="base">
        <a:spcBef>
          <a:spcPct val="25000"/>
        </a:spcBef>
        <a:spcAft>
          <a:spcPct val="2500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88938E5-D188-8424-F268-9B3E1F489D1B}"/>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PK"/>
          </a:p>
        </p:txBody>
      </p:sp>
      <p:sp>
        <p:nvSpPr>
          <p:cNvPr id="3" name="Text Placeholder 2">
            <a:extLst>
              <a:ext uri="{FF2B5EF4-FFF2-40B4-BE49-F238E27FC236}">
                <a16:creationId xmlns:a16="http://schemas.microsoft.com/office/drawing/2014/main" id="{27E75502-3F02-3442-B591-E3D4222F2657}"/>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4" name="Date Placeholder 3">
            <a:extLst>
              <a:ext uri="{FF2B5EF4-FFF2-40B4-BE49-F238E27FC236}">
                <a16:creationId xmlns:a16="http://schemas.microsoft.com/office/drawing/2014/main" id="{4921C2E9-3D65-D645-5D82-E96A26187C50}"/>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A6C389B3-4A49-460F-BBDF-9825C1178379}" type="datetimeFigureOut">
              <a:rPr lang="en-PK" smtClean="0"/>
              <a:t>11/03/2025</a:t>
            </a:fld>
            <a:endParaRPr lang="en-PK"/>
          </a:p>
        </p:txBody>
      </p:sp>
      <p:sp>
        <p:nvSpPr>
          <p:cNvPr id="5" name="Footer Placeholder 4">
            <a:extLst>
              <a:ext uri="{FF2B5EF4-FFF2-40B4-BE49-F238E27FC236}">
                <a16:creationId xmlns:a16="http://schemas.microsoft.com/office/drawing/2014/main" id="{05FF125A-174B-125C-2782-C7A360EDEF39}"/>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PK"/>
          </a:p>
        </p:txBody>
      </p:sp>
      <p:sp>
        <p:nvSpPr>
          <p:cNvPr id="6" name="Slide Number Placeholder 5">
            <a:extLst>
              <a:ext uri="{FF2B5EF4-FFF2-40B4-BE49-F238E27FC236}">
                <a16:creationId xmlns:a16="http://schemas.microsoft.com/office/drawing/2014/main" id="{DCB9C687-1966-DB85-FCEC-00971C93CFE9}"/>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4DDE44C-BEF9-447C-80A6-4EF702D9F7ED}" type="slidenum">
              <a:rPr lang="en-PK" smtClean="0"/>
              <a:t>‹#›</a:t>
            </a:fld>
            <a:endParaRPr lang="en-PK"/>
          </a:p>
        </p:txBody>
      </p:sp>
    </p:spTree>
    <p:extLst>
      <p:ext uri="{BB962C8B-B14F-4D97-AF65-F5344CB8AC3E}">
        <p14:creationId xmlns:p14="http://schemas.microsoft.com/office/powerpoint/2010/main" val="214526963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PK"/>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slide" Target="slide2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2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hyperlink" Target="PC-1_Costing_11032025_v4.xlsx" TargetMode="External"/><Relationship Id="rId1" Type="http://schemas.openxmlformats.org/officeDocument/2006/relationships/slideLayout" Target="../slideLayouts/slideLayout2.xml"/><Relationship Id="rId4" Type="http://schemas.openxmlformats.org/officeDocument/2006/relationships/image" Target="../media/image16.sv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slide" Target="slide1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8.xml.rels><?xml version="1.0" encoding="UTF-8" standalone="yes"?>
<Relationships xmlns="http://schemas.openxmlformats.org/package/2006/relationships"><Relationship Id="rId8" Type="http://schemas.openxmlformats.org/officeDocument/2006/relationships/image" Target="../media/image11.png"/><Relationship Id="rId13" Type="http://schemas.openxmlformats.org/officeDocument/2006/relationships/slide" Target="slide26.xml"/><Relationship Id="rId3" Type="http://schemas.openxmlformats.org/officeDocument/2006/relationships/image" Target="../media/image6.svg"/><Relationship Id="rId7" Type="http://schemas.openxmlformats.org/officeDocument/2006/relationships/image" Target="../media/image10.svg"/><Relationship Id="rId12" Type="http://schemas.openxmlformats.org/officeDocument/2006/relationships/slide" Target="slide28.xml"/><Relationship Id="rId2" Type="http://schemas.openxmlformats.org/officeDocument/2006/relationships/image" Target="../media/image5.png"/><Relationship Id="rId1" Type="http://schemas.openxmlformats.org/officeDocument/2006/relationships/slideLayout" Target="../slideLayouts/slideLayout12.xml"/><Relationship Id="rId6" Type="http://schemas.openxmlformats.org/officeDocument/2006/relationships/image" Target="../media/image9.png"/><Relationship Id="rId11" Type="http://schemas.openxmlformats.org/officeDocument/2006/relationships/image" Target="../media/image14.svg"/><Relationship Id="rId5" Type="http://schemas.openxmlformats.org/officeDocument/2006/relationships/image" Target="../media/image8.svg"/><Relationship Id="rId10" Type="http://schemas.openxmlformats.org/officeDocument/2006/relationships/image" Target="../media/image13.png"/><Relationship Id="rId4" Type="http://schemas.openxmlformats.org/officeDocument/2006/relationships/image" Target="../media/image7.png"/><Relationship Id="rId9" Type="http://schemas.openxmlformats.org/officeDocument/2006/relationships/image" Target="../media/image12.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2438400"/>
            <a:ext cx="8382000" cy="4419600"/>
          </a:xfrm>
        </p:spPr>
        <p:style>
          <a:lnRef idx="2">
            <a:schemeClr val="dk1"/>
          </a:lnRef>
          <a:fillRef idx="1">
            <a:schemeClr val="lt1"/>
          </a:fillRef>
          <a:effectRef idx="0">
            <a:schemeClr val="dk1"/>
          </a:effectRef>
          <a:fontRef idx="minor">
            <a:schemeClr val="dk1"/>
          </a:fontRef>
        </p:style>
        <p:txBody>
          <a:bodyPr/>
          <a:lstStyle/>
          <a:p>
            <a:pPr>
              <a:defRPr/>
            </a:pPr>
            <a:br>
              <a:rPr lang="en-US" dirty="0">
                <a:effectLst/>
              </a:rPr>
            </a:br>
            <a:br>
              <a:rPr lang="en-US" dirty="0">
                <a:effectLst/>
              </a:rPr>
            </a:br>
            <a:r>
              <a:rPr lang="en-US" sz="2800" dirty="0">
                <a:effectLst/>
              </a:rPr>
              <a:t>PC-1 Revision</a:t>
            </a:r>
            <a:br>
              <a:rPr lang="en-US" sz="2800" dirty="0">
                <a:effectLst/>
              </a:rPr>
            </a:br>
            <a:br>
              <a:rPr lang="en-US" sz="2800" dirty="0">
                <a:effectLst/>
              </a:rPr>
            </a:br>
            <a:r>
              <a:rPr lang="en-US" sz="2800" dirty="0">
                <a:effectLst/>
              </a:rPr>
              <a:t>Punjab Socio-Economic Registry</a:t>
            </a:r>
            <a:br>
              <a:rPr lang="en-US" sz="2800" dirty="0">
                <a:effectLst/>
              </a:rPr>
            </a:br>
            <a:r>
              <a:rPr lang="en-US" sz="2800" dirty="0">
                <a:effectLst/>
              </a:rPr>
              <a:t>(PSER)</a:t>
            </a:r>
            <a:br>
              <a:rPr lang="en-US" sz="2800" dirty="0">
                <a:effectLst/>
              </a:rPr>
            </a:br>
            <a:br>
              <a:rPr lang="en-US" dirty="0">
                <a:effectLst/>
              </a:rPr>
            </a:br>
            <a:r>
              <a:rPr lang="en-US" sz="2800" kern="1200" dirty="0">
                <a:solidFill>
                  <a:schemeClr val="tx1"/>
                </a:solidFill>
                <a:effectLst/>
              </a:rPr>
              <a:t>Revised</a:t>
            </a:r>
            <a:r>
              <a:rPr lang="en-US" dirty="0">
                <a:effectLst/>
              </a:rPr>
              <a:t> </a:t>
            </a:r>
            <a:r>
              <a:rPr lang="en-US" sz="2800" kern="1200" dirty="0">
                <a:solidFill>
                  <a:schemeClr val="tx1"/>
                </a:solidFill>
                <a:effectLst/>
              </a:rPr>
              <a:t>Cost: Rs.</a:t>
            </a:r>
            <a:r>
              <a:rPr lang="en-PK" sz="1800" dirty="0">
                <a:solidFill>
                  <a:srgbClr val="000000"/>
                </a:solidFill>
                <a:effectLst/>
                <a:latin typeface="Times New Roman" panose="02020603050405020304" pitchFamily="18" charset="0"/>
                <a:ea typeface="Times New Roman" panose="02020603050405020304" pitchFamily="18" charset="0"/>
              </a:rPr>
              <a:t> </a:t>
            </a:r>
            <a:r>
              <a:rPr lang="en-US" sz="2800" kern="1200" dirty="0">
                <a:solidFill>
                  <a:schemeClr val="tx1"/>
                </a:solidFill>
                <a:effectLst/>
                <a:latin typeface="Times New Roman" panose="02020603050405020304" pitchFamily="18" charset="0"/>
                <a:ea typeface="Times New Roman" panose="02020603050405020304" pitchFamily="18" charset="0"/>
              </a:rPr>
              <a:t>5,069.052</a:t>
            </a:r>
            <a:r>
              <a:rPr lang="en-US" sz="2800" kern="1200" dirty="0">
                <a:solidFill>
                  <a:schemeClr val="tx1"/>
                </a:solidFill>
                <a:effectLst/>
              </a:rPr>
              <a:t> million</a:t>
            </a:r>
            <a:br>
              <a:rPr lang="en-US" sz="2800" kern="1200" dirty="0">
                <a:solidFill>
                  <a:schemeClr val="tx1"/>
                </a:solidFill>
                <a:effectLst/>
              </a:rPr>
            </a:br>
            <a:br>
              <a:rPr lang="en-US" kern="1200" dirty="0">
                <a:solidFill>
                  <a:schemeClr val="tx1"/>
                </a:solidFill>
                <a:effectLst/>
              </a:rPr>
            </a:br>
            <a:r>
              <a:rPr lang="en-GB" sz="2800" dirty="0">
                <a:effectLst/>
              </a:rPr>
              <a:t>PDWP</a:t>
            </a:r>
            <a:br>
              <a:rPr lang="en-GB" sz="2400" dirty="0">
                <a:effectLst/>
              </a:rPr>
            </a:br>
            <a:r>
              <a:rPr lang="en-GB" sz="2400" dirty="0">
                <a:effectLst/>
              </a:rPr>
              <a:t>11/03/2025</a:t>
            </a:r>
            <a:br>
              <a:rPr lang="en-GB" sz="2400" dirty="0">
                <a:effectLst/>
              </a:rPr>
            </a:br>
            <a:br>
              <a:rPr lang="en-US" sz="2800" dirty="0">
                <a:effectLst/>
              </a:rPr>
            </a:br>
            <a:endParaRPr lang="en-US" sz="2400" cap="all" dirty="0">
              <a:solidFill>
                <a:srgbClr val="0053FA"/>
              </a:solidFill>
              <a:effectLst/>
            </a:endParaRPr>
          </a:p>
        </p:txBody>
      </p:sp>
    </p:spTree>
    <p:extLst>
      <p:ext uri="{BB962C8B-B14F-4D97-AF65-F5344CB8AC3E}">
        <p14:creationId xmlns:p14="http://schemas.microsoft.com/office/powerpoint/2010/main" val="3949038100"/>
      </p:ext>
    </p:extLst>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2C5653-9347-4D0F-3D42-720D7AA5145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6B88301-F534-6304-884B-EC1849D8FB58}"/>
              </a:ext>
            </a:extLst>
          </p:cNvPr>
          <p:cNvSpPr>
            <a:spLocks noGrp="1"/>
          </p:cNvSpPr>
          <p:nvPr>
            <p:ph type="title"/>
          </p:nvPr>
        </p:nvSpPr>
        <p:spPr>
          <a:xfrm>
            <a:off x="0" y="-1"/>
            <a:ext cx="7848600" cy="1143001"/>
          </a:xfrm>
        </p:spPr>
        <p:txBody>
          <a:bodyPr/>
          <a:lstStyle/>
          <a:p>
            <a:r>
              <a:rPr lang="en-US" dirty="0"/>
              <a:t>Revision in Costs</a:t>
            </a:r>
            <a:endParaRPr lang="en-PK" dirty="0"/>
          </a:p>
        </p:txBody>
      </p:sp>
      <p:sp>
        <p:nvSpPr>
          <p:cNvPr id="4" name="Slide Number Placeholder 3">
            <a:extLst>
              <a:ext uri="{FF2B5EF4-FFF2-40B4-BE49-F238E27FC236}">
                <a16:creationId xmlns:a16="http://schemas.microsoft.com/office/drawing/2014/main" id="{95FBBD70-9FB0-F1B7-B3F7-9FA1CC9FC66E}"/>
              </a:ext>
            </a:extLst>
          </p:cNvPr>
          <p:cNvSpPr>
            <a:spLocks noGrp="1"/>
          </p:cNvSpPr>
          <p:nvPr>
            <p:ph type="sldNum" sz="quarter" idx="10"/>
          </p:nvPr>
        </p:nvSpPr>
        <p:spPr>
          <a:xfrm>
            <a:off x="8039100" y="6502400"/>
            <a:ext cx="1066800" cy="286996"/>
          </a:xfrm>
        </p:spPr>
        <p:txBody>
          <a:bodyPr/>
          <a:lstStyle/>
          <a:p>
            <a:pPr>
              <a:defRPr/>
            </a:pPr>
            <a:fld id="{B0BF3230-410A-4C62-A35A-A49A13C87DAE}" type="slidenum">
              <a:rPr lang="en-US" altLang="en-US" smtClean="0">
                <a:solidFill>
                  <a:srgbClr val="000000"/>
                </a:solidFill>
              </a:rPr>
              <a:pPr>
                <a:defRPr/>
              </a:pPr>
              <a:t>10</a:t>
            </a:fld>
            <a:endParaRPr lang="en-US" altLang="en-US">
              <a:solidFill>
                <a:srgbClr val="000000"/>
              </a:solidFill>
            </a:endParaRPr>
          </a:p>
        </p:txBody>
      </p:sp>
      <p:graphicFrame>
        <p:nvGraphicFramePr>
          <p:cNvPr id="6" name="Content Placeholder 5">
            <a:extLst>
              <a:ext uri="{FF2B5EF4-FFF2-40B4-BE49-F238E27FC236}">
                <a16:creationId xmlns:a16="http://schemas.microsoft.com/office/drawing/2014/main" id="{8E98C79C-D3E4-8A2F-234C-CFF7E2DA6599}"/>
              </a:ext>
            </a:extLst>
          </p:cNvPr>
          <p:cNvGraphicFramePr>
            <a:graphicFrameLocks noGrp="1"/>
          </p:cNvGraphicFramePr>
          <p:nvPr>
            <p:ph idx="1"/>
            <p:extLst>
              <p:ext uri="{D42A27DB-BD31-4B8C-83A1-F6EECF244321}">
                <p14:modId xmlns:p14="http://schemas.microsoft.com/office/powerpoint/2010/main" val="1986650101"/>
              </p:ext>
            </p:extLst>
          </p:nvPr>
        </p:nvGraphicFramePr>
        <p:xfrm>
          <a:off x="482600" y="1143001"/>
          <a:ext cx="8356600" cy="4593768"/>
        </p:xfrm>
        <a:graphic>
          <a:graphicData uri="http://schemas.openxmlformats.org/drawingml/2006/table">
            <a:tbl>
              <a:tblPr/>
              <a:tblGrid>
                <a:gridCol w="622656">
                  <a:extLst>
                    <a:ext uri="{9D8B030D-6E8A-4147-A177-3AD203B41FA5}">
                      <a16:colId xmlns:a16="http://schemas.microsoft.com/office/drawing/2014/main" val="293978499"/>
                    </a:ext>
                  </a:extLst>
                </a:gridCol>
                <a:gridCol w="1151914">
                  <a:extLst>
                    <a:ext uri="{9D8B030D-6E8A-4147-A177-3AD203B41FA5}">
                      <a16:colId xmlns:a16="http://schemas.microsoft.com/office/drawing/2014/main" val="1441886764"/>
                    </a:ext>
                  </a:extLst>
                </a:gridCol>
                <a:gridCol w="1136347">
                  <a:extLst>
                    <a:ext uri="{9D8B030D-6E8A-4147-A177-3AD203B41FA5}">
                      <a16:colId xmlns:a16="http://schemas.microsoft.com/office/drawing/2014/main" val="1307962238"/>
                    </a:ext>
                  </a:extLst>
                </a:gridCol>
                <a:gridCol w="1033562">
                  <a:extLst>
                    <a:ext uri="{9D8B030D-6E8A-4147-A177-3AD203B41FA5}">
                      <a16:colId xmlns:a16="http://schemas.microsoft.com/office/drawing/2014/main" val="2745178379"/>
                    </a:ext>
                  </a:extLst>
                </a:gridCol>
                <a:gridCol w="1174310">
                  <a:extLst>
                    <a:ext uri="{9D8B030D-6E8A-4147-A177-3AD203B41FA5}">
                      <a16:colId xmlns:a16="http://schemas.microsoft.com/office/drawing/2014/main" val="1369907545"/>
                    </a:ext>
                  </a:extLst>
                </a:gridCol>
                <a:gridCol w="1973169">
                  <a:extLst>
                    <a:ext uri="{9D8B030D-6E8A-4147-A177-3AD203B41FA5}">
                      <a16:colId xmlns:a16="http://schemas.microsoft.com/office/drawing/2014/main" val="1622363365"/>
                    </a:ext>
                  </a:extLst>
                </a:gridCol>
                <a:gridCol w="1264642">
                  <a:extLst>
                    <a:ext uri="{9D8B030D-6E8A-4147-A177-3AD203B41FA5}">
                      <a16:colId xmlns:a16="http://schemas.microsoft.com/office/drawing/2014/main" val="1163052164"/>
                    </a:ext>
                  </a:extLst>
                </a:gridCol>
              </a:tblGrid>
              <a:tr h="765628">
                <a:tc>
                  <a:txBody>
                    <a:bodyPr/>
                    <a:lstStyle/>
                    <a:p>
                      <a:pPr algn="ctr" rtl="0" fontAlgn="ctr"/>
                      <a:r>
                        <a:rPr lang="pt-BR" sz="1600" b="1" i="0" u="none" strike="noStrike" dirty="0">
                          <a:solidFill>
                            <a:srgbClr val="000000"/>
                          </a:solidFill>
                          <a:effectLst/>
                          <a:latin typeface="Times New Roman" panose="02020603050405020304" pitchFamily="18" charset="0"/>
                        </a:rPr>
                        <a:t>Sr.No</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rtl="0" fontAlgn="ctr"/>
                      <a:r>
                        <a:rPr lang="pt-BR" sz="1600" b="1" i="0" u="none" strike="noStrike" dirty="0">
                          <a:solidFill>
                            <a:srgbClr val="000000"/>
                          </a:solidFill>
                          <a:effectLst/>
                          <a:latin typeface="Times New Roman" panose="02020603050405020304" pitchFamily="18" charset="0"/>
                        </a:rPr>
                        <a:t>IP</a:t>
                      </a:r>
                    </a:p>
                    <a:p>
                      <a:pPr algn="ctr" rtl="0" fontAlgn="ctr"/>
                      <a:r>
                        <a:rPr lang="pt-BR" sz="1600" b="1" i="0" u="none" strike="noStrike" dirty="0">
                          <a:solidFill>
                            <a:srgbClr val="000000"/>
                          </a:solidFill>
                          <a:effectLst/>
                          <a:latin typeface="Times New Roman" panose="02020603050405020304" pitchFamily="18" charset="0"/>
                        </a:rPr>
                        <a:t>(A)</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rtl="0" fontAlgn="ctr"/>
                      <a:r>
                        <a:rPr lang="pt-BR" sz="1600" b="1" i="0" u="none" strike="noStrike" dirty="0">
                          <a:solidFill>
                            <a:srgbClr val="000000"/>
                          </a:solidFill>
                          <a:effectLst/>
                          <a:latin typeface="Times New Roman" panose="02020603050405020304" pitchFamily="18" charset="0"/>
                        </a:rPr>
                        <a:t>Allocated</a:t>
                      </a:r>
                    </a:p>
                    <a:p>
                      <a:pPr algn="ctr" rtl="0" fontAlgn="ctr"/>
                      <a:r>
                        <a:rPr lang="pt-BR" sz="1600" b="1" i="0" u="none" strike="noStrike" dirty="0">
                          <a:solidFill>
                            <a:srgbClr val="000000"/>
                          </a:solidFill>
                          <a:effectLst/>
                          <a:latin typeface="Times New Roman" panose="02020603050405020304" pitchFamily="18" charset="0"/>
                        </a:rPr>
                        <a:t>(B)</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rtl="0" fontAlgn="ctr"/>
                      <a:r>
                        <a:rPr lang="pt-BR" sz="1600" b="1" i="0" u="none" strike="noStrike" dirty="0">
                          <a:solidFill>
                            <a:srgbClr val="000000"/>
                          </a:solidFill>
                          <a:effectLst/>
                          <a:latin typeface="Times New Roman" panose="02020603050405020304" pitchFamily="18" charset="0"/>
                        </a:rPr>
                        <a:t>Utilised</a:t>
                      </a:r>
                    </a:p>
                    <a:p>
                      <a:pPr algn="ctr" rtl="0" fontAlgn="ctr"/>
                      <a:r>
                        <a:rPr lang="pt-BR" sz="1600" b="1" i="0" u="none" strike="noStrike" dirty="0">
                          <a:solidFill>
                            <a:srgbClr val="000000"/>
                          </a:solidFill>
                          <a:effectLst/>
                          <a:latin typeface="Times New Roman" panose="02020603050405020304" pitchFamily="18" charset="0"/>
                        </a:rPr>
                        <a:t>(C)</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rtl="0" fontAlgn="ctr"/>
                      <a:r>
                        <a:rPr lang="pt-BR" sz="1600" b="1" i="0" u="none" strike="noStrike" dirty="0">
                          <a:solidFill>
                            <a:srgbClr val="000000"/>
                          </a:solidFill>
                          <a:effectLst/>
                          <a:latin typeface="Times New Roman" panose="02020603050405020304" pitchFamily="18" charset="0"/>
                        </a:rPr>
                        <a:t>Balance</a:t>
                      </a:r>
                    </a:p>
                    <a:p>
                      <a:pPr algn="ctr" rtl="0" fontAlgn="ctr"/>
                      <a:r>
                        <a:rPr lang="pt-BR" sz="1600" b="1" i="0" u="none" strike="noStrike" dirty="0">
                          <a:solidFill>
                            <a:srgbClr val="000000"/>
                          </a:solidFill>
                          <a:effectLst/>
                          <a:latin typeface="Times New Roman" panose="02020603050405020304" pitchFamily="18" charset="0"/>
                        </a:rPr>
                        <a:t>(D)</a:t>
                      </a:r>
                    </a:p>
                    <a:p>
                      <a:pPr algn="ctr" rtl="0" fontAlgn="ctr"/>
                      <a:r>
                        <a:rPr lang="pt-BR" sz="1600" b="1" i="0" u="none" strike="noStrike" dirty="0">
                          <a:solidFill>
                            <a:srgbClr val="000000"/>
                          </a:solidFill>
                          <a:effectLst/>
                          <a:latin typeface="Times New Roman" panose="02020603050405020304" pitchFamily="18" charset="0"/>
                        </a:rPr>
                        <a:t>(B-C)</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rtl="0" fontAlgn="ctr"/>
                      <a:r>
                        <a:rPr lang="pt-BR" sz="1600" b="1" i="0" u="none" strike="noStrike" dirty="0">
                          <a:solidFill>
                            <a:srgbClr val="C00000"/>
                          </a:solidFill>
                          <a:effectLst/>
                          <a:latin typeface="Times New Roman" panose="02020603050405020304" pitchFamily="18" charset="0"/>
                        </a:rPr>
                        <a:t>New proposed budget</a:t>
                      </a:r>
                    </a:p>
                    <a:p>
                      <a:pPr algn="ctr" rtl="0" fontAlgn="ctr"/>
                      <a:r>
                        <a:rPr lang="pt-BR" sz="1600" b="1" i="0" u="none" strike="noStrike" dirty="0">
                          <a:solidFill>
                            <a:srgbClr val="C00000"/>
                          </a:solidFill>
                          <a:effectLst/>
                          <a:latin typeface="Times New Roman" panose="02020603050405020304" pitchFamily="18" charset="0"/>
                        </a:rPr>
                        <a:t>(E)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rtl="0" fontAlgn="ctr"/>
                      <a:r>
                        <a:rPr lang="pt-BR" sz="1600" b="1" i="0" u="none" strike="noStrike" dirty="0">
                          <a:solidFill>
                            <a:srgbClr val="000000"/>
                          </a:solidFill>
                          <a:effectLst/>
                          <a:latin typeface="Times New Roman" panose="02020603050405020304" pitchFamily="18" charset="0"/>
                        </a:rPr>
                        <a:t>Difference</a:t>
                      </a:r>
                    </a:p>
                    <a:p>
                      <a:pPr algn="ctr" rtl="0" fontAlgn="ctr"/>
                      <a:r>
                        <a:rPr lang="pt-BR" sz="1600" b="1" i="0" u="none" strike="noStrike" dirty="0">
                          <a:solidFill>
                            <a:srgbClr val="000000"/>
                          </a:solidFill>
                          <a:effectLst/>
                          <a:latin typeface="Times New Roman" panose="02020603050405020304" pitchFamily="18" charset="0"/>
                        </a:rPr>
                        <a:t>F</a:t>
                      </a:r>
                    </a:p>
                    <a:p>
                      <a:pPr algn="ctr" rtl="0" fontAlgn="ctr"/>
                      <a:r>
                        <a:rPr lang="pt-BR" sz="1600" b="1" i="0" u="none" strike="noStrike" dirty="0">
                          <a:solidFill>
                            <a:srgbClr val="000000"/>
                          </a:solidFill>
                          <a:effectLst/>
                          <a:latin typeface="Times New Roman" panose="02020603050405020304" pitchFamily="18" charset="0"/>
                        </a:rPr>
                        <a:t>(E-B)</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3193852522"/>
                  </a:ext>
                </a:extLst>
              </a:tr>
              <a:tr h="765628">
                <a:tc>
                  <a:txBody>
                    <a:bodyPr/>
                    <a:lstStyle/>
                    <a:p>
                      <a:pPr algn="ctr" rtl="0" fontAlgn="ctr"/>
                      <a:r>
                        <a:rPr lang="en-PK" sz="1600" b="1" i="0" u="none" strike="noStrike" dirty="0">
                          <a:solidFill>
                            <a:srgbClr val="000000"/>
                          </a:solidFill>
                          <a:effectLst/>
                          <a:latin typeface="Times New Roman" panose="02020603050405020304" pitchFamily="18" charset="0"/>
                        </a:rPr>
                        <a:t>1</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ctr"/>
                      <a:r>
                        <a:rPr lang="pt-BR" sz="1600" b="1" i="0" u="none" strike="noStrike" dirty="0">
                          <a:solidFill>
                            <a:srgbClr val="000000"/>
                          </a:solidFill>
                          <a:effectLst/>
                          <a:latin typeface="Times New Roman" panose="02020603050405020304" pitchFamily="18" charset="0"/>
                        </a:rPr>
                        <a:t>PSPA</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ctr"/>
                      <a:r>
                        <a:rPr lang="en-PK" sz="1600" b="1" i="0" u="none" strike="noStrike" dirty="0">
                          <a:solidFill>
                            <a:srgbClr val="000000"/>
                          </a:solidFill>
                          <a:effectLst/>
                          <a:latin typeface="Times New Roman" panose="02020603050405020304" pitchFamily="18" charset="0"/>
                        </a:rPr>
                        <a:t>1,042.83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ctr"/>
                      <a:r>
                        <a:rPr lang="en-PK" sz="1600" b="1" i="0" u="none" strike="noStrike" dirty="0">
                          <a:solidFill>
                            <a:srgbClr val="000000"/>
                          </a:solidFill>
                          <a:effectLst/>
                          <a:latin typeface="Times New Roman" panose="02020603050405020304" pitchFamily="18" charset="0"/>
                        </a:rPr>
                        <a:t> </a:t>
                      </a:r>
                      <a:r>
                        <a:rPr lang="en-US" sz="1600" b="1" i="0" u="none" strike="noStrike" dirty="0">
                          <a:solidFill>
                            <a:srgbClr val="000000"/>
                          </a:solidFill>
                          <a:effectLst/>
                          <a:latin typeface="Times New Roman" panose="02020603050405020304" pitchFamily="18" charset="0"/>
                        </a:rPr>
                        <a:t>50.00</a:t>
                      </a:r>
                      <a:endParaRPr lang="en-PK" sz="1600" b="1" i="0" u="none" strike="noStrike" dirty="0">
                        <a:solidFill>
                          <a:srgbClr val="000000"/>
                        </a:solidFill>
                        <a:effectLst/>
                        <a:latin typeface="Times New Roman" panose="02020603050405020304" pitchFamily="18" charset="0"/>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ctr"/>
                      <a:r>
                        <a:rPr lang="en-US" sz="1600" b="1" i="0" u="none" strike="noStrike" dirty="0">
                          <a:solidFill>
                            <a:srgbClr val="000000"/>
                          </a:solidFill>
                          <a:effectLst/>
                          <a:latin typeface="Times New Roman" panose="02020603050405020304" pitchFamily="18" charset="0"/>
                        </a:rPr>
                        <a:t>992.83</a:t>
                      </a:r>
                      <a:r>
                        <a:rPr lang="en-PK" sz="1600" b="1" i="0" u="none" strike="noStrike" dirty="0">
                          <a:solidFill>
                            <a:srgbClr val="000000"/>
                          </a:solidFill>
                          <a:effectLst/>
                          <a:latin typeface="Times New Roman" panose="02020603050405020304" pitchFamily="18" charset="0"/>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ctr"/>
                      <a:r>
                        <a:rPr lang="en-PK" sz="1600" b="1" i="0" u="none" strike="noStrike" dirty="0">
                          <a:solidFill>
                            <a:srgbClr val="C00000"/>
                          </a:solidFill>
                          <a:effectLst/>
                          <a:latin typeface="Times New Roman" panose="02020603050405020304" pitchFamily="18" charset="0"/>
                        </a:rPr>
                        <a:t>3,314.36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ctr"/>
                      <a:r>
                        <a:rPr lang="en-PK" sz="1600" b="1" i="0" u="none" strike="noStrike">
                          <a:solidFill>
                            <a:srgbClr val="000000"/>
                          </a:solidFill>
                          <a:effectLst/>
                          <a:latin typeface="Times New Roman" panose="02020603050405020304" pitchFamily="18" charset="0"/>
                        </a:rPr>
                        <a:t>2,271.53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07308525"/>
                  </a:ext>
                </a:extLst>
              </a:tr>
              <a:tr h="765628">
                <a:tc>
                  <a:txBody>
                    <a:bodyPr/>
                    <a:lstStyle/>
                    <a:p>
                      <a:pPr algn="ctr" rtl="0" fontAlgn="ctr"/>
                      <a:r>
                        <a:rPr lang="en-PK" sz="1600" b="1" i="0" u="none" strike="noStrike">
                          <a:solidFill>
                            <a:srgbClr val="000000"/>
                          </a:solidFill>
                          <a:effectLst/>
                          <a:latin typeface="Times New Roman" panose="02020603050405020304" pitchFamily="18" charset="0"/>
                        </a:rPr>
                        <a:t>2</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ctr"/>
                      <a:r>
                        <a:rPr lang="pt-BR" sz="1600" b="1" i="0" u="none" strike="noStrike">
                          <a:solidFill>
                            <a:srgbClr val="000000"/>
                          </a:solidFill>
                          <a:effectLst/>
                          <a:latin typeface="Times New Roman" panose="02020603050405020304" pitchFamily="18" charset="0"/>
                        </a:rPr>
                        <a:t>PITB</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ctr"/>
                      <a:r>
                        <a:rPr lang="en-PK" sz="1600" b="1" i="0" u="none" strike="noStrike">
                          <a:solidFill>
                            <a:srgbClr val="000000"/>
                          </a:solidFill>
                          <a:effectLst/>
                          <a:latin typeface="Times New Roman" panose="02020603050405020304" pitchFamily="18" charset="0"/>
                        </a:rPr>
                        <a:t>25.82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ctr"/>
                      <a:r>
                        <a:rPr lang="en-US" sz="1600" b="1" i="0" u="none" strike="noStrike" dirty="0">
                          <a:solidFill>
                            <a:srgbClr val="000000"/>
                          </a:solidFill>
                          <a:effectLst/>
                          <a:latin typeface="Times New Roman" panose="02020603050405020304" pitchFamily="18" charset="0"/>
                        </a:rPr>
                        <a:t>0</a:t>
                      </a:r>
                      <a:r>
                        <a:rPr lang="en-PK" sz="1600" b="1" i="0" u="none" strike="noStrike" dirty="0">
                          <a:solidFill>
                            <a:srgbClr val="000000"/>
                          </a:solidFill>
                          <a:effectLst/>
                          <a:latin typeface="Times New Roman" panose="02020603050405020304" pitchFamily="18" charset="0"/>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ctr"/>
                      <a:r>
                        <a:rPr lang="en-US" sz="1600" b="1" i="0" u="none" strike="noStrike" dirty="0">
                          <a:solidFill>
                            <a:srgbClr val="000000"/>
                          </a:solidFill>
                          <a:effectLst/>
                          <a:latin typeface="Times New Roman" panose="02020603050405020304" pitchFamily="18" charset="0"/>
                        </a:rPr>
                        <a:t>25.82</a:t>
                      </a:r>
                      <a:r>
                        <a:rPr lang="en-PK" sz="1600" b="1" i="0" u="none" strike="noStrike" dirty="0">
                          <a:solidFill>
                            <a:srgbClr val="000000"/>
                          </a:solidFill>
                          <a:effectLst/>
                          <a:latin typeface="Times New Roman" panose="02020603050405020304" pitchFamily="18" charset="0"/>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ctr"/>
                      <a:r>
                        <a:rPr lang="en-PK" sz="1600" b="1" i="0" u="none" strike="noStrike" dirty="0">
                          <a:solidFill>
                            <a:srgbClr val="C00000"/>
                          </a:solidFill>
                          <a:effectLst/>
                          <a:latin typeface="Times New Roman" panose="02020603050405020304" pitchFamily="18" charset="0"/>
                        </a:rPr>
                        <a:t>635.66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ctr"/>
                      <a:r>
                        <a:rPr lang="en-PK" sz="1600" b="1" i="0" u="none" strike="noStrike">
                          <a:solidFill>
                            <a:srgbClr val="000000"/>
                          </a:solidFill>
                          <a:effectLst/>
                          <a:latin typeface="Times New Roman" panose="02020603050405020304" pitchFamily="18" charset="0"/>
                        </a:rPr>
                        <a:t>609.84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190275245"/>
                  </a:ext>
                </a:extLst>
              </a:tr>
              <a:tr h="765628">
                <a:tc>
                  <a:txBody>
                    <a:bodyPr/>
                    <a:lstStyle/>
                    <a:p>
                      <a:pPr algn="ctr" rtl="0" fontAlgn="ctr"/>
                      <a:r>
                        <a:rPr lang="en-PK" sz="1600" b="1" i="0" u="none" strike="noStrike">
                          <a:solidFill>
                            <a:srgbClr val="000000"/>
                          </a:solidFill>
                          <a:effectLst/>
                          <a:latin typeface="Times New Roman" panose="02020603050405020304" pitchFamily="18" charset="0"/>
                        </a:rPr>
                        <a:t>3</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ctr"/>
                      <a:r>
                        <a:rPr lang="pt-BR" sz="1600" b="1" i="0" u="none" strike="noStrike">
                          <a:solidFill>
                            <a:srgbClr val="000000"/>
                          </a:solidFill>
                          <a:effectLst/>
                          <a:latin typeface="Times New Roman" panose="02020603050405020304" pitchFamily="18" charset="0"/>
                        </a:rPr>
                        <a:t>Urban Unit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ctr"/>
                      <a:r>
                        <a:rPr lang="en-PK" sz="1600" b="1" i="0" u="none" strike="noStrike">
                          <a:solidFill>
                            <a:srgbClr val="000000"/>
                          </a:solidFill>
                          <a:effectLst/>
                          <a:latin typeface="Times New Roman" panose="02020603050405020304" pitchFamily="18" charset="0"/>
                        </a:rPr>
                        <a:t>227.63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ctr"/>
                      <a:r>
                        <a:rPr lang="en-PK" sz="1600" b="1" i="0" u="none" strike="noStrike">
                          <a:solidFill>
                            <a:srgbClr val="000000"/>
                          </a:solidFill>
                          <a:effectLst/>
                          <a:latin typeface="Times New Roman" panose="02020603050405020304" pitchFamily="18" charset="0"/>
                        </a:rPr>
                        <a:t>18.00 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ctr"/>
                      <a:r>
                        <a:rPr lang="en-US" sz="1600" b="1" i="0" u="none" strike="noStrike" dirty="0">
                          <a:solidFill>
                            <a:srgbClr val="000000"/>
                          </a:solidFill>
                          <a:effectLst/>
                          <a:latin typeface="Times New Roman" panose="02020603050405020304" pitchFamily="18" charset="0"/>
                        </a:rPr>
                        <a:t>209.63</a:t>
                      </a:r>
                      <a:r>
                        <a:rPr lang="en-PK" sz="1600" b="1" i="0" u="none" strike="noStrike" dirty="0">
                          <a:solidFill>
                            <a:srgbClr val="000000"/>
                          </a:solidFill>
                          <a:effectLst/>
                          <a:latin typeface="Times New Roman" panose="02020603050405020304" pitchFamily="18" charset="0"/>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ctr"/>
                      <a:r>
                        <a:rPr lang="en-PK" sz="1600" b="1" i="0" u="none" strike="noStrike" dirty="0">
                          <a:solidFill>
                            <a:srgbClr val="C00000"/>
                          </a:solidFill>
                          <a:effectLst/>
                          <a:latin typeface="Times New Roman" panose="02020603050405020304" pitchFamily="18" charset="0"/>
                        </a:rPr>
                        <a:t>227.63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ctr"/>
                      <a:r>
                        <a:rPr lang="en-PK" sz="1600" b="1" i="0" u="none" strike="noStrike">
                          <a:solidFill>
                            <a:srgbClr val="000000"/>
                          </a:solidFill>
                          <a:effectLst/>
                          <a:latin typeface="Times New Roman" panose="02020603050405020304" pitchFamily="18" charset="0"/>
                        </a:rPr>
                        <a:t>0.00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146535323"/>
                  </a:ext>
                </a:extLst>
              </a:tr>
              <a:tr h="765628">
                <a:tc>
                  <a:txBody>
                    <a:bodyPr/>
                    <a:lstStyle/>
                    <a:p>
                      <a:pPr algn="ctr" rtl="0" fontAlgn="ctr"/>
                      <a:r>
                        <a:rPr lang="en-PK" sz="1600" b="1" i="0" u="none" strike="noStrike">
                          <a:solidFill>
                            <a:srgbClr val="000000"/>
                          </a:solidFill>
                          <a:effectLst/>
                          <a:latin typeface="Times New Roman" panose="02020603050405020304" pitchFamily="18" charset="0"/>
                        </a:rPr>
                        <a:t>4</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ctr"/>
                      <a:r>
                        <a:rPr lang="pt-BR" sz="1600" b="1" i="0" u="none" strike="noStrike">
                          <a:solidFill>
                            <a:srgbClr val="000000"/>
                          </a:solidFill>
                          <a:effectLst/>
                          <a:latin typeface="Times New Roman" panose="02020603050405020304" pitchFamily="18" charset="0"/>
                        </a:rPr>
                        <a:t>BOS</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ctr"/>
                      <a:r>
                        <a:rPr lang="en-PK" sz="1600" b="1" i="0" u="none" strike="noStrike">
                          <a:solidFill>
                            <a:srgbClr val="000000"/>
                          </a:solidFill>
                          <a:effectLst/>
                          <a:latin typeface="Times New Roman" panose="02020603050405020304" pitchFamily="18" charset="0"/>
                        </a:rPr>
                        <a:t>9.62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ctr"/>
                      <a:r>
                        <a:rPr lang="en-PK" sz="1600" b="1" i="0" u="none" strike="noStrike" dirty="0">
                          <a:solidFill>
                            <a:srgbClr val="000000"/>
                          </a:solidFill>
                          <a:effectLst/>
                          <a:latin typeface="Times New Roman" panose="02020603050405020304" pitchFamily="18" charset="0"/>
                        </a:rPr>
                        <a:t> </a:t>
                      </a:r>
                      <a:r>
                        <a:rPr lang="en-US" sz="1600" b="1" i="0" u="none" strike="noStrike" dirty="0">
                          <a:solidFill>
                            <a:srgbClr val="000000"/>
                          </a:solidFill>
                          <a:effectLst/>
                          <a:latin typeface="Times New Roman" panose="02020603050405020304" pitchFamily="18" charset="0"/>
                        </a:rPr>
                        <a:t>0</a:t>
                      </a:r>
                      <a:endParaRPr lang="en-PK" sz="1600" b="1" i="0" u="none" strike="noStrike" dirty="0">
                        <a:solidFill>
                          <a:srgbClr val="000000"/>
                        </a:solidFill>
                        <a:effectLst/>
                        <a:latin typeface="Times New Roman" panose="02020603050405020304" pitchFamily="18" charset="0"/>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ctr"/>
                      <a:r>
                        <a:rPr lang="en-US" sz="1600" b="1" i="0" u="none" strike="noStrike" dirty="0">
                          <a:solidFill>
                            <a:srgbClr val="000000"/>
                          </a:solidFill>
                          <a:effectLst/>
                          <a:latin typeface="Times New Roman" panose="02020603050405020304" pitchFamily="18" charset="0"/>
                        </a:rPr>
                        <a:t>9.62</a:t>
                      </a:r>
                      <a:r>
                        <a:rPr lang="en-PK" sz="1600" b="1" i="0" u="none" strike="noStrike" dirty="0">
                          <a:solidFill>
                            <a:srgbClr val="000000"/>
                          </a:solidFill>
                          <a:effectLst/>
                          <a:latin typeface="Times New Roman" panose="02020603050405020304" pitchFamily="18" charset="0"/>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ctr"/>
                      <a:r>
                        <a:rPr lang="en-PK" sz="1600" b="1" i="0" u="none" strike="noStrike" dirty="0">
                          <a:solidFill>
                            <a:srgbClr val="C00000"/>
                          </a:solidFill>
                          <a:effectLst/>
                          <a:latin typeface="Times New Roman" panose="02020603050405020304" pitchFamily="18" charset="0"/>
                        </a:rPr>
                        <a:t>9.62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ctr"/>
                      <a:r>
                        <a:rPr lang="en-PK" sz="1600" b="1" i="0" u="none" strike="noStrike">
                          <a:solidFill>
                            <a:srgbClr val="000000"/>
                          </a:solidFill>
                          <a:effectLst/>
                          <a:latin typeface="Times New Roman" panose="02020603050405020304" pitchFamily="18" charset="0"/>
                        </a:rPr>
                        <a:t>0.00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310796408"/>
                  </a:ext>
                </a:extLst>
              </a:tr>
              <a:tr h="765628">
                <a:tc>
                  <a:txBody>
                    <a:bodyPr/>
                    <a:lstStyle/>
                    <a:p>
                      <a:pPr algn="ctr" rtl="0" fontAlgn="ctr"/>
                      <a:r>
                        <a:rPr lang="en-PK" sz="1600" b="1" i="0" u="none" strike="noStrike">
                          <a:solidFill>
                            <a:srgbClr val="000000"/>
                          </a:solidFill>
                          <a:effectLst/>
                          <a:latin typeface="Times New Roman" panose="02020603050405020304" pitchFamily="18" charset="0"/>
                        </a:rPr>
                        <a:t>5</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ctr"/>
                      <a:r>
                        <a:rPr lang="pt-BR" sz="1600" b="1" i="0" u="none" strike="noStrike" dirty="0">
                          <a:solidFill>
                            <a:srgbClr val="000000"/>
                          </a:solidFill>
                          <a:effectLst/>
                          <a:latin typeface="Times New Roman" panose="02020603050405020304" pitchFamily="18" charset="0"/>
                        </a:rPr>
                        <a:t>Dist admin</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ctr"/>
                      <a:r>
                        <a:rPr lang="en-PK" sz="1600" b="1" i="0" u="none" strike="noStrike">
                          <a:solidFill>
                            <a:srgbClr val="000000"/>
                          </a:solidFill>
                          <a:effectLst/>
                          <a:latin typeface="Times New Roman" panose="02020603050405020304" pitchFamily="18" charset="0"/>
                        </a:rPr>
                        <a:t>1,145.00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ctr"/>
                      <a:r>
                        <a:rPr lang="en-US" sz="1600" b="1" i="0" u="none" strike="noStrike" dirty="0">
                          <a:solidFill>
                            <a:srgbClr val="000000"/>
                          </a:solidFill>
                          <a:effectLst/>
                          <a:latin typeface="Times New Roman" panose="02020603050405020304" pitchFamily="18" charset="0"/>
                        </a:rPr>
                        <a:t>0</a:t>
                      </a:r>
                      <a:r>
                        <a:rPr lang="en-PK" sz="1600" b="1" i="0" u="none" strike="noStrike" dirty="0">
                          <a:solidFill>
                            <a:srgbClr val="000000"/>
                          </a:solidFill>
                          <a:effectLst/>
                          <a:latin typeface="Times New Roman" panose="02020603050405020304" pitchFamily="18" charset="0"/>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ctr"/>
                      <a:r>
                        <a:rPr lang="en-PK" sz="1600" b="1" i="0" u="none" strike="noStrike" dirty="0">
                          <a:solidFill>
                            <a:srgbClr val="000000"/>
                          </a:solidFill>
                          <a:effectLst/>
                          <a:latin typeface="Times New Roman" panose="02020603050405020304" pitchFamily="18" charset="0"/>
                        </a:rPr>
                        <a:t> </a:t>
                      </a:r>
                      <a:r>
                        <a:rPr lang="en-US" sz="1600" b="1" i="0" u="none" strike="noStrike" dirty="0">
                          <a:solidFill>
                            <a:srgbClr val="000000"/>
                          </a:solidFill>
                          <a:effectLst/>
                          <a:latin typeface="Times New Roman" panose="02020603050405020304" pitchFamily="18" charset="0"/>
                        </a:rPr>
                        <a:t>1,145</a:t>
                      </a:r>
                      <a:endParaRPr lang="en-PK" sz="1600" b="1" i="0" u="none" strike="noStrike" dirty="0">
                        <a:solidFill>
                          <a:srgbClr val="000000"/>
                        </a:solidFill>
                        <a:effectLst/>
                        <a:latin typeface="Times New Roman" panose="02020603050405020304" pitchFamily="18" charset="0"/>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ctr"/>
                      <a:r>
                        <a:rPr lang="en-PK" sz="1600" b="1" i="0" u="none" strike="noStrike" dirty="0">
                          <a:solidFill>
                            <a:srgbClr val="C00000"/>
                          </a:solidFill>
                          <a:effectLst/>
                          <a:latin typeface="Times New Roman" panose="02020603050405020304" pitchFamily="18" charset="0"/>
                        </a:rPr>
                        <a:t>800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ctr"/>
                      <a:r>
                        <a:rPr lang="en-PK" sz="1600" b="1" i="0" u="none" strike="noStrike" dirty="0">
                          <a:solidFill>
                            <a:srgbClr val="000000"/>
                          </a:solidFill>
                          <a:effectLst/>
                          <a:latin typeface="Times New Roman" panose="02020603050405020304" pitchFamily="18" charset="0"/>
                        </a:rPr>
                        <a:t>-345.00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133610769"/>
                  </a:ext>
                </a:extLst>
              </a:tr>
            </a:tbl>
          </a:graphicData>
        </a:graphic>
      </p:graphicFrame>
    </p:spTree>
    <p:extLst>
      <p:ext uri="{BB962C8B-B14F-4D97-AF65-F5344CB8AC3E}">
        <p14:creationId xmlns:p14="http://schemas.microsoft.com/office/powerpoint/2010/main" val="1857915057"/>
      </p:ext>
    </p:extLst>
  </p:cSld>
  <p:clrMapOvr>
    <a:masterClrMapping/>
  </p:clrMapOvr>
  <p:transition spd="med">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016D83-EC33-90FA-428C-79C42EE1E435}"/>
              </a:ext>
            </a:extLst>
          </p:cNvPr>
          <p:cNvSpPr>
            <a:spLocks noGrp="1"/>
          </p:cNvSpPr>
          <p:nvPr>
            <p:ph type="title"/>
          </p:nvPr>
        </p:nvSpPr>
        <p:spPr/>
        <p:txBody>
          <a:bodyPr/>
          <a:lstStyle/>
          <a:p>
            <a:r>
              <a:rPr lang="en-US" sz="3200" dirty="0"/>
              <a:t>Design / Structural Issues to be Decided</a:t>
            </a:r>
            <a:endParaRPr lang="en-PK" sz="3200" dirty="0"/>
          </a:p>
        </p:txBody>
      </p:sp>
      <p:sp>
        <p:nvSpPr>
          <p:cNvPr id="3" name="Content Placeholder 2">
            <a:extLst>
              <a:ext uri="{FF2B5EF4-FFF2-40B4-BE49-F238E27FC236}">
                <a16:creationId xmlns:a16="http://schemas.microsoft.com/office/drawing/2014/main" id="{9605F048-A2EA-76D9-BEE3-E2770ED55686}"/>
              </a:ext>
            </a:extLst>
          </p:cNvPr>
          <p:cNvSpPr>
            <a:spLocks noGrp="1"/>
          </p:cNvSpPr>
          <p:nvPr>
            <p:ph idx="1"/>
          </p:nvPr>
        </p:nvSpPr>
        <p:spPr>
          <a:xfrm>
            <a:off x="402887" y="1320800"/>
            <a:ext cx="8686800" cy="5181600"/>
          </a:xfrm>
        </p:spPr>
        <p:txBody>
          <a:bodyPr/>
          <a:lstStyle/>
          <a:p>
            <a:pPr marL="514350" indent="-514350">
              <a:buFont typeface="+mj-lt"/>
              <a:buAutoNum type="romanLcPeriod"/>
            </a:pPr>
            <a:r>
              <a:rPr lang="en-US" sz="1800" dirty="0">
                <a:latin typeface="+mj-lt"/>
              </a:rPr>
              <a:t>Need / rationale of PSPA field formation in view of field staff hired for door-to-door survey</a:t>
            </a:r>
          </a:p>
          <a:p>
            <a:pPr marL="971550" lvl="1" indent="-258763">
              <a:buFont typeface="+mj-lt"/>
              <a:buAutoNum type="alphaLcPeriod"/>
            </a:pPr>
            <a:r>
              <a:rPr lang="en-US" sz="1800" dirty="0">
                <a:solidFill>
                  <a:schemeClr val="tx1"/>
                </a:solidFill>
                <a:latin typeface="+mj-lt"/>
              </a:rPr>
              <a:t>Should be PSPA staff be hired after completion of door-to-door survey?</a:t>
            </a:r>
          </a:p>
          <a:p>
            <a:pPr marL="971550" lvl="1" indent="-258763">
              <a:buFont typeface="+mj-lt"/>
              <a:buAutoNum type="alphaLcPeriod"/>
            </a:pPr>
            <a:r>
              <a:rPr lang="en-US" sz="1800" dirty="0">
                <a:solidFill>
                  <a:schemeClr val="tx1"/>
                </a:solidFill>
                <a:latin typeface="+mj-lt"/>
              </a:rPr>
              <a:t>Dropping field staff may necessitate reduced HQ staff</a:t>
            </a:r>
          </a:p>
          <a:p>
            <a:pPr marL="514350" indent="-514350">
              <a:buFont typeface="+mj-lt"/>
              <a:buAutoNum type="romanLcPeriod"/>
            </a:pPr>
            <a:r>
              <a:rPr lang="en-US" sz="1800" dirty="0">
                <a:solidFill>
                  <a:schemeClr val="tx1"/>
                </a:solidFill>
                <a:latin typeface="+mj-lt"/>
              </a:rPr>
              <a:t>Tablets required for door-to-door survey to be booked from PC-I or PC-II?</a:t>
            </a:r>
          </a:p>
          <a:p>
            <a:pPr marL="514350" indent="-514350">
              <a:buFont typeface="+mj-lt"/>
              <a:buAutoNum type="romanLcPeriod"/>
            </a:pPr>
            <a:r>
              <a:rPr lang="en-US" sz="1800" dirty="0">
                <a:latin typeface="+mj-lt"/>
              </a:rPr>
              <a:t>NADRA charges for field data validation to be booked from PC-I or PC-II?</a:t>
            </a:r>
          </a:p>
          <a:p>
            <a:pPr marL="514350" indent="-514350">
              <a:buFont typeface="+mj-lt"/>
              <a:buAutoNum type="romanLcPeriod"/>
            </a:pPr>
            <a:r>
              <a:rPr lang="en-US" sz="1800" dirty="0">
                <a:latin typeface="+mj-lt"/>
              </a:rPr>
              <a:t>Whether the following should be continued during / after </a:t>
            </a:r>
            <a:r>
              <a:rPr lang="en-US" sz="1800" dirty="0">
                <a:solidFill>
                  <a:schemeClr val="tx1"/>
                </a:solidFill>
                <a:latin typeface="+mj-lt"/>
              </a:rPr>
              <a:t>door-to-door survey:</a:t>
            </a:r>
          </a:p>
          <a:p>
            <a:pPr marL="914400" lvl="1" indent="-201613">
              <a:buFont typeface="+mj-lt"/>
              <a:buAutoNum type="alphaLcPeriod"/>
            </a:pPr>
            <a:r>
              <a:rPr lang="en-US" sz="1600" dirty="0">
                <a:solidFill>
                  <a:schemeClr val="tx1"/>
                </a:solidFill>
                <a:latin typeface="+mj-lt"/>
              </a:rPr>
              <a:t>Registration desks at UCs </a:t>
            </a:r>
          </a:p>
          <a:p>
            <a:pPr marL="914400" lvl="1" indent="-201613">
              <a:buFont typeface="+mj-lt"/>
              <a:buAutoNum type="alphaLcPeriod"/>
            </a:pPr>
            <a:r>
              <a:rPr lang="en-US" sz="1600" dirty="0">
                <a:solidFill>
                  <a:schemeClr val="tx1"/>
                </a:solidFill>
                <a:latin typeface="+mj-lt"/>
              </a:rPr>
              <a:t>TPV of Registrations at UC centers</a:t>
            </a:r>
          </a:p>
          <a:p>
            <a:pPr marL="514350" indent="-514350">
              <a:buFont typeface="+mj-lt"/>
              <a:buAutoNum type="romanLcPeriod"/>
            </a:pPr>
            <a:r>
              <a:rPr lang="en-US" sz="1800" dirty="0">
                <a:latin typeface="+mj-lt"/>
              </a:rPr>
              <a:t>Any other question / clarification from other IPs</a:t>
            </a:r>
            <a:endParaRPr lang="en-US" sz="1800" dirty="0">
              <a:solidFill>
                <a:schemeClr val="tx1"/>
              </a:solidFill>
              <a:latin typeface="+mj-lt"/>
            </a:endParaRPr>
          </a:p>
          <a:p>
            <a:endParaRPr lang="en-PK" sz="1800" dirty="0">
              <a:latin typeface="+mj-lt"/>
            </a:endParaRPr>
          </a:p>
        </p:txBody>
      </p:sp>
      <p:sp>
        <p:nvSpPr>
          <p:cNvPr id="4" name="Slide Number Placeholder 3">
            <a:extLst>
              <a:ext uri="{FF2B5EF4-FFF2-40B4-BE49-F238E27FC236}">
                <a16:creationId xmlns:a16="http://schemas.microsoft.com/office/drawing/2014/main" id="{182F34CF-5D55-CA37-2F1B-191A09D5B350}"/>
              </a:ext>
            </a:extLst>
          </p:cNvPr>
          <p:cNvSpPr>
            <a:spLocks noGrp="1"/>
          </p:cNvSpPr>
          <p:nvPr>
            <p:ph type="sldNum" sz="quarter" idx="10"/>
          </p:nvPr>
        </p:nvSpPr>
        <p:spPr/>
        <p:txBody>
          <a:bodyPr/>
          <a:lstStyle/>
          <a:p>
            <a:pPr>
              <a:defRPr/>
            </a:pPr>
            <a:fld id="{B0BF3230-410A-4C62-A35A-A49A13C87DAE}" type="slidenum">
              <a:rPr lang="en-US" altLang="en-US" smtClean="0">
                <a:solidFill>
                  <a:srgbClr val="000000"/>
                </a:solidFill>
              </a:rPr>
              <a:pPr>
                <a:defRPr/>
              </a:pPr>
              <a:t>11</a:t>
            </a:fld>
            <a:endParaRPr lang="en-US" altLang="en-US">
              <a:solidFill>
                <a:srgbClr val="000000"/>
              </a:solidFill>
            </a:endParaRPr>
          </a:p>
        </p:txBody>
      </p:sp>
    </p:spTree>
    <p:extLst>
      <p:ext uri="{BB962C8B-B14F-4D97-AF65-F5344CB8AC3E}">
        <p14:creationId xmlns:p14="http://schemas.microsoft.com/office/powerpoint/2010/main" val="3377276202"/>
      </p:ext>
    </p:extLst>
  </p:cSld>
  <p:clrMapOvr>
    <a:masterClrMapping/>
  </p:clrMapOvr>
  <p:transition spd="med">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C050A9-8FB0-CEB0-191F-7EC7BB0D0B8C}"/>
              </a:ext>
            </a:extLst>
          </p:cNvPr>
          <p:cNvSpPr>
            <a:spLocks noGrp="1"/>
          </p:cNvSpPr>
          <p:nvPr>
            <p:ph type="title"/>
          </p:nvPr>
        </p:nvSpPr>
        <p:spPr>
          <a:xfrm>
            <a:off x="0" y="-1"/>
            <a:ext cx="7848600" cy="1143001"/>
          </a:xfrm>
        </p:spPr>
        <p:txBody>
          <a:bodyPr/>
          <a:lstStyle/>
          <a:p>
            <a:r>
              <a:rPr lang="en-US" dirty="0"/>
              <a:t>PSPA Costs</a:t>
            </a:r>
            <a:endParaRPr lang="en-PK" dirty="0"/>
          </a:p>
        </p:txBody>
      </p:sp>
      <p:sp>
        <p:nvSpPr>
          <p:cNvPr id="4" name="Slide Number Placeholder 3">
            <a:extLst>
              <a:ext uri="{FF2B5EF4-FFF2-40B4-BE49-F238E27FC236}">
                <a16:creationId xmlns:a16="http://schemas.microsoft.com/office/drawing/2014/main" id="{F93A1391-EB66-D05C-07B5-6C2D7CB37ACD}"/>
              </a:ext>
            </a:extLst>
          </p:cNvPr>
          <p:cNvSpPr>
            <a:spLocks noGrp="1"/>
          </p:cNvSpPr>
          <p:nvPr>
            <p:ph type="sldNum" sz="quarter" idx="10"/>
          </p:nvPr>
        </p:nvSpPr>
        <p:spPr>
          <a:xfrm>
            <a:off x="8039100" y="6502400"/>
            <a:ext cx="1066800" cy="286996"/>
          </a:xfrm>
        </p:spPr>
        <p:txBody>
          <a:bodyPr/>
          <a:lstStyle/>
          <a:p>
            <a:pPr>
              <a:defRPr/>
            </a:pPr>
            <a:fld id="{B0BF3230-410A-4C62-A35A-A49A13C87DAE}" type="slidenum">
              <a:rPr lang="en-US" altLang="en-US" smtClean="0">
                <a:solidFill>
                  <a:srgbClr val="000000"/>
                </a:solidFill>
              </a:rPr>
              <a:pPr>
                <a:defRPr/>
              </a:pPr>
              <a:t>12</a:t>
            </a:fld>
            <a:endParaRPr lang="en-US" altLang="en-US">
              <a:solidFill>
                <a:srgbClr val="000000"/>
              </a:solidFill>
            </a:endParaRPr>
          </a:p>
        </p:txBody>
      </p:sp>
      <p:graphicFrame>
        <p:nvGraphicFramePr>
          <p:cNvPr id="9" name="Content Placeholder 8">
            <a:extLst>
              <a:ext uri="{FF2B5EF4-FFF2-40B4-BE49-F238E27FC236}">
                <a16:creationId xmlns:a16="http://schemas.microsoft.com/office/drawing/2014/main" id="{F02CE63C-75C8-C79D-869B-9C477C4A8EB3}"/>
              </a:ext>
            </a:extLst>
          </p:cNvPr>
          <p:cNvGraphicFramePr>
            <a:graphicFrameLocks noGrp="1"/>
          </p:cNvGraphicFramePr>
          <p:nvPr>
            <p:ph idx="1"/>
            <p:extLst>
              <p:ext uri="{D42A27DB-BD31-4B8C-83A1-F6EECF244321}">
                <p14:modId xmlns:p14="http://schemas.microsoft.com/office/powerpoint/2010/main" val="2175253759"/>
              </p:ext>
            </p:extLst>
          </p:nvPr>
        </p:nvGraphicFramePr>
        <p:xfrm>
          <a:off x="457200" y="1143000"/>
          <a:ext cx="8534399" cy="5290450"/>
        </p:xfrm>
        <a:graphic>
          <a:graphicData uri="http://schemas.openxmlformats.org/drawingml/2006/table">
            <a:tbl>
              <a:tblPr/>
              <a:tblGrid>
                <a:gridCol w="1589501">
                  <a:extLst>
                    <a:ext uri="{9D8B030D-6E8A-4147-A177-3AD203B41FA5}">
                      <a16:colId xmlns:a16="http://schemas.microsoft.com/office/drawing/2014/main" val="3696844409"/>
                    </a:ext>
                  </a:extLst>
                </a:gridCol>
                <a:gridCol w="1491686">
                  <a:extLst>
                    <a:ext uri="{9D8B030D-6E8A-4147-A177-3AD203B41FA5}">
                      <a16:colId xmlns:a16="http://schemas.microsoft.com/office/drawing/2014/main" val="2678127522"/>
                    </a:ext>
                  </a:extLst>
                </a:gridCol>
                <a:gridCol w="1919629">
                  <a:extLst>
                    <a:ext uri="{9D8B030D-6E8A-4147-A177-3AD203B41FA5}">
                      <a16:colId xmlns:a16="http://schemas.microsoft.com/office/drawing/2014/main" val="173404784"/>
                    </a:ext>
                  </a:extLst>
                </a:gridCol>
                <a:gridCol w="2323117">
                  <a:extLst>
                    <a:ext uri="{9D8B030D-6E8A-4147-A177-3AD203B41FA5}">
                      <a16:colId xmlns:a16="http://schemas.microsoft.com/office/drawing/2014/main" val="132539915"/>
                    </a:ext>
                  </a:extLst>
                </a:gridCol>
                <a:gridCol w="1210466">
                  <a:extLst>
                    <a:ext uri="{9D8B030D-6E8A-4147-A177-3AD203B41FA5}">
                      <a16:colId xmlns:a16="http://schemas.microsoft.com/office/drawing/2014/main" val="1391963297"/>
                    </a:ext>
                  </a:extLst>
                </a:gridCol>
              </a:tblGrid>
              <a:tr h="386168">
                <a:tc>
                  <a:txBody>
                    <a:bodyPr/>
                    <a:lstStyle/>
                    <a:p>
                      <a:pPr algn="ctr" rtl="0" fontAlgn="ctr"/>
                      <a:r>
                        <a:rPr lang="pt-BR" sz="1600" b="1" i="0" u="none" strike="noStrike" dirty="0">
                          <a:solidFill>
                            <a:srgbClr val="000000"/>
                          </a:solidFill>
                          <a:effectLst/>
                          <a:latin typeface="Times New Roman" panose="02020603050405020304" pitchFamily="18" charset="0"/>
                        </a:rPr>
                        <a:t>Category</a:t>
                      </a:r>
                    </a:p>
                  </a:txBody>
                  <a:tcPr marL="7336" marR="7336" marT="7336" marB="0" anchor="ctr">
                    <a:lnL w="12700" cap="flat" cmpd="sng" algn="ctr">
                      <a:solidFill>
                        <a:srgbClr val="418AB3"/>
                      </a:solidFill>
                      <a:prstDash val="solid"/>
                      <a:round/>
                      <a:headEnd type="none" w="med" len="med"/>
                      <a:tailEnd type="none" w="med" len="med"/>
                    </a:lnL>
                    <a:lnR w="12700" cap="flat" cmpd="sng" algn="ctr">
                      <a:solidFill>
                        <a:srgbClr val="418AB3"/>
                      </a:solidFill>
                      <a:prstDash val="solid"/>
                      <a:round/>
                      <a:headEnd type="none" w="med" len="med"/>
                      <a:tailEnd type="none" w="med" len="med"/>
                    </a:lnR>
                    <a:lnT w="12700" cap="flat" cmpd="sng" algn="ctr">
                      <a:solidFill>
                        <a:srgbClr val="418AB3"/>
                      </a:solidFill>
                      <a:prstDash val="solid"/>
                      <a:round/>
                      <a:headEnd type="none" w="med" len="med"/>
                      <a:tailEnd type="none" w="med" len="med"/>
                    </a:lnT>
                    <a:lnB w="12700" cap="flat" cmpd="sng" algn="ctr">
                      <a:solidFill>
                        <a:srgbClr val="418AB3"/>
                      </a:solidFill>
                      <a:prstDash val="solid"/>
                      <a:round/>
                      <a:headEnd type="none" w="med" len="med"/>
                      <a:tailEnd type="none" w="med" len="med"/>
                    </a:lnB>
                    <a:solidFill>
                      <a:schemeClr val="accent3">
                        <a:lumMod val="20000"/>
                        <a:lumOff val="80000"/>
                      </a:schemeClr>
                    </a:solidFill>
                  </a:tcPr>
                </a:tc>
                <a:tc>
                  <a:txBody>
                    <a:bodyPr/>
                    <a:lstStyle/>
                    <a:p>
                      <a:pPr algn="ctr" rtl="0" fontAlgn="ctr"/>
                      <a:r>
                        <a:rPr lang="pt-BR" sz="1600" b="1" i="0" u="none" strike="noStrike" dirty="0">
                          <a:solidFill>
                            <a:srgbClr val="000000"/>
                          </a:solidFill>
                          <a:effectLst/>
                          <a:latin typeface="Times New Roman" panose="02020603050405020304" pitchFamily="18" charset="0"/>
                        </a:rPr>
                        <a:t>Sub-Head</a:t>
                      </a:r>
                    </a:p>
                  </a:txBody>
                  <a:tcPr marL="7336" marR="7336" marT="7336" marB="0" anchor="ctr">
                    <a:lnL w="12700" cap="flat" cmpd="sng" algn="ctr">
                      <a:solidFill>
                        <a:srgbClr val="418AB3"/>
                      </a:solidFill>
                      <a:prstDash val="solid"/>
                      <a:round/>
                      <a:headEnd type="none" w="med" len="med"/>
                      <a:tailEnd type="none" w="med" len="med"/>
                    </a:lnL>
                    <a:lnR w="12700" cap="flat" cmpd="sng" algn="ctr">
                      <a:solidFill>
                        <a:srgbClr val="418AB3"/>
                      </a:solidFill>
                      <a:prstDash val="solid"/>
                      <a:round/>
                      <a:headEnd type="none" w="med" len="med"/>
                      <a:tailEnd type="none" w="med" len="med"/>
                    </a:lnR>
                    <a:lnT w="12700" cap="flat" cmpd="sng" algn="ctr">
                      <a:solidFill>
                        <a:srgbClr val="418AB3"/>
                      </a:solidFill>
                      <a:prstDash val="solid"/>
                      <a:round/>
                      <a:headEnd type="none" w="med" len="med"/>
                      <a:tailEnd type="none" w="med" len="med"/>
                    </a:lnT>
                    <a:lnB w="12700" cap="flat" cmpd="sng" algn="ctr">
                      <a:solidFill>
                        <a:srgbClr val="418AB3"/>
                      </a:solidFill>
                      <a:prstDash val="solid"/>
                      <a:round/>
                      <a:headEnd type="none" w="med" len="med"/>
                      <a:tailEnd type="none" w="med" len="med"/>
                    </a:lnB>
                    <a:solidFill>
                      <a:schemeClr val="accent3">
                        <a:lumMod val="20000"/>
                        <a:lumOff val="80000"/>
                      </a:schemeClr>
                    </a:solidFill>
                  </a:tcPr>
                </a:tc>
                <a:tc>
                  <a:txBody>
                    <a:bodyPr/>
                    <a:lstStyle/>
                    <a:p>
                      <a:pPr algn="ctr" rtl="0" fontAlgn="ctr"/>
                      <a:r>
                        <a:rPr lang="pt-BR" sz="1600" b="1" i="0" u="none" strike="noStrike" dirty="0">
                          <a:solidFill>
                            <a:srgbClr val="000000"/>
                          </a:solidFill>
                          <a:effectLst/>
                          <a:latin typeface="Times New Roman" panose="02020603050405020304" pitchFamily="18" charset="0"/>
                        </a:rPr>
                        <a:t>Orginal Budget</a:t>
                      </a:r>
                    </a:p>
                  </a:txBody>
                  <a:tcPr marL="7336" marR="7336" marT="7336" marB="0" anchor="ctr">
                    <a:lnL w="12700" cap="flat" cmpd="sng" algn="ctr">
                      <a:solidFill>
                        <a:srgbClr val="418AB3"/>
                      </a:solidFill>
                      <a:prstDash val="solid"/>
                      <a:round/>
                      <a:headEnd type="none" w="med" len="med"/>
                      <a:tailEnd type="none" w="med" len="med"/>
                    </a:lnL>
                    <a:lnR w="12700" cap="flat" cmpd="sng" algn="ctr">
                      <a:solidFill>
                        <a:srgbClr val="418AB3"/>
                      </a:solidFill>
                      <a:prstDash val="solid"/>
                      <a:round/>
                      <a:headEnd type="none" w="med" len="med"/>
                      <a:tailEnd type="none" w="med" len="med"/>
                    </a:lnR>
                    <a:lnT w="12700" cap="flat" cmpd="sng" algn="ctr">
                      <a:solidFill>
                        <a:srgbClr val="418AB3"/>
                      </a:solidFill>
                      <a:prstDash val="solid"/>
                      <a:round/>
                      <a:headEnd type="none" w="med" len="med"/>
                      <a:tailEnd type="none" w="med" len="med"/>
                    </a:lnT>
                    <a:lnB w="12700" cap="flat" cmpd="sng" algn="ctr">
                      <a:solidFill>
                        <a:srgbClr val="418AB3"/>
                      </a:solidFill>
                      <a:prstDash val="solid"/>
                      <a:round/>
                      <a:headEnd type="none" w="med" len="med"/>
                      <a:tailEnd type="none" w="med" len="med"/>
                    </a:lnB>
                    <a:solidFill>
                      <a:schemeClr val="accent3">
                        <a:lumMod val="20000"/>
                        <a:lumOff val="80000"/>
                      </a:schemeClr>
                    </a:solidFill>
                  </a:tcPr>
                </a:tc>
                <a:tc>
                  <a:txBody>
                    <a:bodyPr/>
                    <a:lstStyle/>
                    <a:p>
                      <a:pPr algn="ctr" rtl="0" fontAlgn="ctr"/>
                      <a:r>
                        <a:rPr lang="en-US" sz="1600" b="1" i="0" u="none" strike="noStrike" dirty="0">
                          <a:solidFill>
                            <a:srgbClr val="C00000"/>
                          </a:solidFill>
                          <a:effectLst/>
                          <a:latin typeface="Times New Roman" panose="02020603050405020304" pitchFamily="18" charset="0"/>
                        </a:rPr>
                        <a:t>New Budget Allocation (Rs million)</a:t>
                      </a:r>
                    </a:p>
                  </a:txBody>
                  <a:tcPr marL="7336" marR="7336" marT="7336" marB="0" anchor="ctr">
                    <a:lnL w="12700" cap="flat" cmpd="sng" algn="ctr">
                      <a:solidFill>
                        <a:srgbClr val="418AB3"/>
                      </a:solidFill>
                      <a:prstDash val="solid"/>
                      <a:round/>
                      <a:headEnd type="none" w="med" len="med"/>
                      <a:tailEnd type="none" w="med" len="med"/>
                    </a:lnL>
                    <a:lnR w="12700" cap="flat" cmpd="sng" algn="ctr">
                      <a:solidFill>
                        <a:srgbClr val="418AB3"/>
                      </a:solidFill>
                      <a:prstDash val="solid"/>
                      <a:round/>
                      <a:headEnd type="none" w="med" len="med"/>
                      <a:tailEnd type="none" w="med" len="med"/>
                    </a:lnR>
                    <a:lnT w="12700" cap="flat" cmpd="sng" algn="ctr">
                      <a:solidFill>
                        <a:srgbClr val="418AB3"/>
                      </a:solidFill>
                      <a:prstDash val="solid"/>
                      <a:round/>
                      <a:headEnd type="none" w="med" len="med"/>
                      <a:tailEnd type="none" w="med" len="med"/>
                    </a:lnT>
                    <a:lnB w="12700" cap="flat" cmpd="sng" algn="ctr">
                      <a:solidFill>
                        <a:srgbClr val="418AB3"/>
                      </a:solidFill>
                      <a:prstDash val="solid"/>
                      <a:round/>
                      <a:headEnd type="none" w="med" len="med"/>
                      <a:tailEnd type="none" w="med" len="med"/>
                    </a:lnB>
                    <a:solidFill>
                      <a:schemeClr val="accent3">
                        <a:lumMod val="20000"/>
                        <a:lumOff val="80000"/>
                      </a:schemeClr>
                    </a:solidFill>
                  </a:tcPr>
                </a:tc>
                <a:tc>
                  <a:txBody>
                    <a:bodyPr/>
                    <a:lstStyle/>
                    <a:p>
                      <a:pPr algn="ctr" rtl="0" fontAlgn="ctr"/>
                      <a:r>
                        <a:rPr lang="pt-BR" sz="1600" b="1" i="0" u="none" strike="noStrike" dirty="0">
                          <a:solidFill>
                            <a:srgbClr val="000000"/>
                          </a:solidFill>
                          <a:effectLst/>
                          <a:latin typeface="Times New Roman" panose="02020603050405020304" pitchFamily="18" charset="0"/>
                        </a:rPr>
                        <a:t>Difference</a:t>
                      </a:r>
                    </a:p>
                  </a:txBody>
                  <a:tcPr marL="7336" marR="7336" marT="7336" marB="0" anchor="ctr">
                    <a:lnL w="12700" cap="flat" cmpd="sng" algn="ctr">
                      <a:solidFill>
                        <a:srgbClr val="418AB3"/>
                      </a:solidFill>
                      <a:prstDash val="solid"/>
                      <a:round/>
                      <a:headEnd type="none" w="med" len="med"/>
                      <a:tailEnd type="none" w="med" len="med"/>
                    </a:lnL>
                    <a:lnR w="12700" cap="flat" cmpd="sng" algn="ctr">
                      <a:solidFill>
                        <a:srgbClr val="418AB3"/>
                      </a:solidFill>
                      <a:prstDash val="solid"/>
                      <a:round/>
                      <a:headEnd type="none" w="med" len="med"/>
                      <a:tailEnd type="none" w="med" len="med"/>
                    </a:lnR>
                    <a:lnT w="12700" cap="flat" cmpd="sng" algn="ctr">
                      <a:solidFill>
                        <a:srgbClr val="418AB3"/>
                      </a:solidFill>
                      <a:prstDash val="solid"/>
                      <a:round/>
                      <a:headEnd type="none" w="med" len="med"/>
                      <a:tailEnd type="none" w="med" len="med"/>
                    </a:lnT>
                    <a:lnB w="12700" cap="flat" cmpd="sng" algn="ctr">
                      <a:solidFill>
                        <a:srgbClr val="418AB3"/>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739397668"/>
                  </a:ext>
                </a:extLst>
              </a:tr>
              <a:tr h="386168">
                <a:tc rowSpan="2">
                  <a:txBody>
                    <a:bodyPr/>
                    <a:lstStyle/>
                    <a:p>
                      <a:pPr algn="ctr" rtl="0" fontAlgn="ctr"/>
                      <a:r>
                        <a:rPr lang="pt-BR" sz="1600" b="1" i="0" u="none" strike="noStrike" dirty="0">
                          <a:solidFill>
                            <a:srgbClr val="000000"/>
                          </a:solidFill>
                          <a:effectLst/>
                          <a:latin typeface="Times New Roman" panose="02020603050405020304" pitchFamily="18" charset="0"/>
                          <a:hlinkClick r:id="rId2" action="ppaction://hlinksldjump"/>
                        </a:rPr>
                        <a:t>Salaries</a:t>
                      </a:r>
                      <a:endParaRPr lang="pt-BR" sz="1600" b="1" i="0" u="none" strike="noStrike" dirty="0">
                        <a:solidFill>
                          <a:srgbClr val="000000"/>
                        </a:solidFill>
                        <a:effectLst/>
                        <a:latin typeface="Times New Roman" panose="02020603050405020304" pitchFamily="18" charset="0"/>
                      </a:endParaRPr>
                    </a:p>
                  </a:txBody>
                  <a:tcPr marL="7336" marR="7336" marT="7336" marB="0" anchor="ctr">
                    <a:lnL w="12700" cap="flat" cmpd="sng" algn="ctr">
                      <a:solidFill>
                        <a:srgbClr val="418AB3"/>
                      </a:solidFill>
                      <a:prstDash val="solid"/>
                      <a:round/>
                      <a:headEnd type="none" w="med" len="med"/>
                      <a:tailEnd type="none" w="med" len="med"/>
                    </a:lnL>
                    <a:lnR w="12700" cap="flat" cmpd="sng" algn="ctr">
                      <a:solidFill>
                        <a:srgbClr val="418AB3"/>
                      </a:solidFill>
                      <a:prstDash val="solid"/>
                      <a:round/>
                      <a:headEnd type="none" w="med" len="med"/>
                      <a:tailEnd type="none" w="med" len="med"/>
                    </a:lnR>
                    <a:lnT w="12700" cap="flat" cmpd="sng" algn="ctr">
                      <a:solidFill>
                        <a:srgbClr val="418AB3"/>
                      </a:solidFill>
                      <a:prstDash val="solid"/>
                      <a:round/>
                      <a:headEnd type="none" w="med" len="med"/>
                      <a:tailEnd type="none" w="med" len="med"/>
                    </a:lnT>
                    <a:lnB w="12700" cap="flat" cmpd="sng" algn="ctr">
                      <a:solidFill>
                        <a:srgbClr val="418AB3"/>
                      </a:solidFill>
                      <a:prstDash val="solid"/>
                      <a:round/>
                      <a:headEnd type="none" w="med" len="med"/>
                      <a:tailEnd type="none" w="med" len="med"/>
                    </a:lnB>
                    <a:noFill/>
                  </a:tcPr>
                </a:tc>
                <a:tc>
                  <a:txBody>
                    <a:bodyPr/>
                    <a:lstStyle/>
                    <a:p>
                      <a:pPr algn="ctr" rtl="0" fontAlgn="b"/>
                      <a:r>
                        <a:rPr lang="pt-BR" sz="1600" b="1" i="0" u="none" strike="noStrike" dirty="0">
                          <a:solidFill>
                            <a:srgbClr val="000000"/>
                          </a:solidFill>
                          <a:effectLst/>
                          <a:latin typeface="Times New Roman" panose="02020603050405020304" pitchFamily="18" charset="0"/>
                        </a:rPr>
                        <a:t>H. Office</a:t>
                      </a:r>
                    </a:p>
                  </a:txBody>
                  <a:tcPr marL="7336" marR="7336" marT="7336" marB="0" anchor="ctr">
                    <a:lnL w="12700" cap="flat" cmpd="sng" algn="ctr">
                      <a:solidFill>
                        <a:srgbClr val="418AB3"/>
                      </a:solidFill>
                      <a:prstDash val="solid"/>
                      <a:round/>
                      <a:headEnd type="none" w="med" len="med"/>
                      <a:tailEnd type="none" w="med" len="med"/>
                    </a:lnL>
                    <a:lnR w="12700" cap="flat" cmpd="sng" algn="ctr">
                      <a:solidFill>
                        <a:srgbClr val="418AB3"/>
                      </a:solidFill>
                      <a:prstDash val="solid"/>
                      <a:round/>
                      <a:headEnd type="none" w="med" len="med"/>
                      <a:tailEnd type="none" w="med" len="med"/>
                    </a:lnR>
                    <a:lnT w="12700" cap="flat" cmpd="sng" algn="ctr">
                      <a:solidFill>
                        <a:srgbClr val="418AB3"/>
                      </a:solidFill>
                      <a:prstDash val="solid"/>
                      <a:round/>
                      <a:headEnd type="none" w="med" len="med"/>
                      <a:tailEnd type="none" w="med" len="med"/>
                    </a:lnT>
                    <a:lnB w="12700" cap="flat" cmpd="sng" algn="ctr">
                      <a:solidFill>
                        <a:srgbClr val="418AB3"/>
                      </a:solidFill>
                      <a:prstDash val="solid"/>
                      <a:round/>
                      <a:headEnd type="none" w="med" len="med"/>
                      <a:tailEnd type="none" w="med" len="med"/>
                    </a:lnB>
                    <a:noFill/>
                  </a:tcPr>
                </a:tc>
                <a:tc>
                  <a:txBody>
                    <a:bodyPr/>
                    <a:lstStyle/>
                    <a:p>
                      <a:pPr algn="ctr" rtl="0" fontAlgn="b"/>
                      <a:r>
                        <a:rPr lang="en-PK" sz="1600" b="1" i="0" u="none" strike="noStrike" dirty="0">
                          <a:solidFill>
                            <a:srgbClr val="000000"/>
                          </a:solidFill>
                          <a:effectLst/>
                          <a:latin typeface="Times New Roman" panose="02020603050405020304" pitchFamily="18" charset="0"/>
                        </a:rPr>
                        <a:t>- </a:t>
                      </a:r>
                    </a:p>
                  </a:txBody>
                  <a:tcPr marL="7336" marR="7336" marT="7336" marB="0" anchor="ctr">
                    <a:lnL w="12700" cap="flat" cmpd="sng" algn="ctr">
                      <a:solidFill>
                        <a:srgbClr val="418AB3"/>
                      </a:solidFill>
                      <a:prstDash val="solid"/>
                      <a:round/>
                      <a:headEnd type="none" w="med" len="med"/>
                      <a:tailEnd type="none" w="med" len="med"/>
                    </a:lnL>
                    <a:lnR w="12700" cap="flat" cmpd="sng" algn="ctr">
                      <a:solidFill>
                        <a:srgbClr val="418AB3"/>
                      </a:solidFill>
                      <a:prstDash val="solid"/>
                      <a:round/>
                      <a:headEnd type="none" w="med" len="med"/>
                      <a:tailEnd type="none" w="med" len="med"/>
                    </a:lnR>
                    <a:lnT w="12700" cap="flat" cmpd="sng" algn="ctr">
                      <a:solidFill>
                        <a:srgbClr val="418AB3"/>
                      </a:solidFill>
                      <a:prstDash val="solid"/>
                      <a:round/>
                      <a:headEnd type="none" w="med" len="med"/>
                      <a:tailEnd type="none" w="med" len="med"/>
                    </a:lnT>
                    <a:lnB w="12700" cap="flat" cmpd="sng" algn="ctr">
                      <a:solidFill>
                        <a:srgbClr val="418AB3"/>
                      </a:solidFill>
                      <a:prstDash val="solid"/>
                      <a:round/>
                      <a:headEnd type="none" w="med" len="med"/>
                      <a:tailEnd type="none" w="med" len="med"/>
                    </a:lnB>
                    <a:noFill/>
                  </a:tcPr>
                </a:tc>
                <a:tc>
                  <a:txBody>
                    <a:bodyPr/>
                    <a:lstStyle/>
                    <a:p>
                      <a:pPr algn="ctr" rtl="0" fontAlgn="ctr"/>
                      <a:r>
                        <a:rPr lang="en-PK" sz="1600" b="1" i="0" u="none" strike="noStrike" dirty="0">
                          <a:solidFill>
                            <a:srgbClr val="C00000"/>
                          </a:solidFill>
                          <a:effectLst/>
                          <a:latin typeface="Times New Roman" panose="02020603050405020304" pitchFamily="18" charset="0"/>
                        </a:rPr>
                        <a:t>579</a:t>
                      </a:r>
                      <a:r>
                        <a:rPr lang="en-US" sz="1600" b="1" i="0" u="none" strike="noStrike" dirty="0">
                          <a:solidFill>
                            <a:srgbClr val="C00000"/>
                          </a:solidFill>
                          <a:effectLst/>
                          <a:latin typeface="Times New Roman" panose="02020603050405020304" pitchFamily="18" charset="0"/>
                        </a:rPr>
                        <a:t>.</a:t>
                      </a:r>
                      <a:r>
                        <a:rPr lang="en-PK" sz="1600" b="1" i="0" u="none" strike="noStrike" dirty="0">
                          <a:solidFill>
                            <a:srgbClr val="C00000"/>
                          </a:solidFill>
                          <a:effectLst/>
                          <a:latin typeface="Times New Roman" panose="02020603050405020304" pitchFamily="18" charset="0"/>
                        </a:rPr>
                        <a:t>27</a:t>
                      </a:r>
                    </a:p>
                  </a:txBody>
                  <a:tcPr marL="7336" marR="7336" marT="7336" marB="0" anchor="ctr">
                    <a:lnL w="12700" cap="flat" cmpd="sng" algn="ctr">
                      <a:solidFill>
                        <a:srgbClr val="418AB3"/>
                      </a:solidFill>
                      <a:prstDash val="solid"/>
                      <a:round/>
                      <a:headEnd type="none" w="med" len="med"/>
                      <a:tailEnd type="none" w="med" len="med"/>
                    </a:lnL>
                    <a:lnR w="12700" cap="flat" cmpd="sng" algn="ctr">
                      <a:solidFill>
                        <a:srgbClr val="418AB3"/>
                      </a:solidFill>
                      <a:prstDash val="solid"/>
                      <a:round/>
                      <a:headEnd type="none" w="med" len="med"/>
                      <a:tailEnd type="none" w="med" len="med"/>
                    </a:lnR>
                    <a:lnT w="12700" cap="flat" cmpd="sng" algn="ctr">
                      <a:solidFill>
                        <a:srgbClr val="418AB3"/>
                      </a:solidFill>
                      <a:prstDash val="solid"/>
                      <a:round/>
                      <a:headEnd type="none" w="med" len="med"/>
                      <a:tailEnd type="none" w="med" len="med"/>
                    </a:lnT>
                    <a:lnB w="12700" cap="flat" cmpd="sng" algn="ctr">
                      <a:solidFill>
                        <a:srgbClr val="418AB3"/>
                      </a:solidFill>
                      <a:prstDash val="solid"/>
                      <a:round/>
                      <a:headEnd type="none" w="med" len="med"/>
                      <a:tailEnd type="none" w="med" len="med"/>
                    </a:lnB>
                    <a:noFill/>
                  </a:tcPr>
                </a:tc>
                <a:tc>
                  <a:txBody>
                    <a:bodyPr/>
                    <a:lstStyle/>
                    <a:p>
                      <a:pPr algn="ctr" rtl="0" fontAlgn="b"/>
                      <a:r>
                        <a:rPr lang="en-PK" sz="1600" b="1" i="0" u="none" strike="noStrike" dirty="0">
                          <a:solidFill>
                            <a:srgbClr val="000000"/>
                          </a:solidFill>
                          <a:effectLst/>
                          <a:latin typeface="Times New Roman" panose="02020603050405020304" pitchFamily="18" charset="0"/>
                        </a:rPr>
                        <a:t>579</a:t>
                      </a:r>
                      <a:r>
                        <a:rPr lang="en-US" sz="1600" b="1" i="0" u="none" strike="noStrike" dirty="0">
                          <a:solidFill>
                            <a:srgbClr val="000000"/>
                          </a:solidFill>
                          <a:effectLst/>
                          <a:latin typeface="Times New Roman" panose="02020603050405020304" pitchFamily="18" charset="0"/>
                        </a:rPr>
                        <a:t>.27</a:t>
                      </a:r>
                      <a:r>
                        <a:rPr lang="en-PK" sz="1600" b="1" i="0" u="none" strike="noStrike" dirty="0">
                          <a:solidFill>
                            <a:srgbClr val="000000"/>
                          </a:solidFill>
                          <a:effectLst/>
                          <a:latin typeface="Times New Roman" panose="02020603050405020304" pitchFamily="18" charset="0"/>
                        </a:rPr>
                        <a:t> </a:t>
                      </a:r>
                    </a:p>
                  </a:txBody>
                  <a:tcPr marL="7336" marR="7336" marT="7336" marB="0" anchor="ctr">
                    <a:lnL w="12700" cap="flat" cmpd="sng" algn="ctr">
                      <a:solidFill>
                        <a:srgbClr val="418AB3"/>
                      </a:solidFill>
                      <a:prstDash val="solid"/>
                      <a:round/>
                      <a:headEnd type="none" w="med" len="med"/>
                      <a:tailEnd type="none" w="med" len="med"/>
                    </a:lnL>
                    <a:lnR w="12700" cap="flat" cmpd="sng" algn="ctr">
                      <a:solidFill>
                        <a:srgbClr val="418AB3"/>
                      </a:solidFill>
                      <a:prstDash val="solid"/>
                      <a:round/>
                      <a:headEnd type="none" w="med" len="med"/>
                      <a:tailEnd type="none" w="med" len="med"/>
                    </a:lnR>
                    <a:lnT w="12700" cap="flat" cmpd="sng" algn="ctr">
                      <a:solidFill>
                        <a:srgbClr val="418AB3"/>
                      </a:solidFill>
                      <a:prstDash val="solid"/>
                      <a:round/>
                      <a:headEnd type="none" w="med" len="med"/>
                      <a:tailEnd type="none" w="med" len="med"/>
                    </a:lnT>
                    <a:lnB w="12700" cap="flat" cmpd="sng" algn="ctr">
                      <a:solidFill>
                        <a:srgbClr val="418AB3"/>
                      </a:solidFill>
                      <a:prstDash val="solid"/>
                      <a:round/>
                      <a:headEnd type="none" w="med" len="med"/>
                      <a:tailEnd type="none" w="med" len="med"/>
                    </a:lnB>
                    <a:noFill/>
                  </a:tcPr>
                </a:tc>
                <a:extLst>
                  <a:ext uri="{0D108BD9-81ED-4DB2-BD59-A6C34878D82A}">
                    <a16:rowId xmlns:a16="http://schemas.microsoft.com/office/drawing/2014/main" val="221228564"/>
                  </a:ext>
                </a:extLst>
              </a:tr>
              <a:tr h="386168">
                <a:tc vMerge="1">
                  <a:txBody>
                    <a:bodyPr/>
                    <a:lstStyle/>
                    <a:p>
                      <a:pPr algn="ctr" rtl="0" fontAlgn="ctr"/>
                      <a:endParaRPr lang="en-PK" sz="1600" b="0" i="0" u="none" strike="noStrike" dirty="0">
                        <a:solidFill>
                          <a:srgbClr val="000000"/>
                        </a:solidFill>
                        <a:effectLst/>
                        <a:latin typeface="Times New Roman" panose="02020603050405020304" pitchFamily="18" charset="0"/>
                      </a:endParaRPr>
                    </a:p>
                  </a:txBody>
                  <a:tcPr marL="7336" marR="7336" marT="7336" marB="0" anchor="ctr">
                    <a:lnL w="12700" cap="flat" cmpd="sng" algn="ctr">
                      <a:solidFill>
                        <a:srgbClr val="418AB3"/>
                      </a:solidFill>
                      <a:prstDash val="solid"/>
                      <a:round/>
                      <a:headEnd type="none" w="med" len="med"/>
                      <a:tailEnd type="none" w="med" len="med"/>
                    </a:lnL>
                    <a:lnR w="12700" cap="flat" cmpd="sng" algn="ctr">
                      <a:solidFill>
                        <a:srgbClr val="418AB3"/>
                      </a:solidFill>
                      <a:prstDash val="solid"/>
                      <a:round/>
                      <a:headEnd type="none" w="med" len="med"/>
                      <a:tailEnd type="none" w="med" len="med"/>
                    </a:lnR>
                    <a:lnT>
                      <a:noFill/>
                    </a:lnT>
                    <a:lnB w="12700" cap="flat" cmpd="sng" algn="ctr">
                      <a:solidFill>
                        <a:srgbClr val="418AB3"/>
                      </a:solidFill>
                      <a:prstDash val="solid"/>
                      <a:round/>
                      <a:headEnd type="none" w="med" len="med"/>
                      <a:tailEnd type="none" w="med" len="med"/>
                    </a:lnB>
                    <a:noFill/>
                  </a:tcPr>
                </a:tc>
                <a:tc>
                  <a:txBody>
                    <a:bodyPr/>
                    <a:lstStyle/>
                    <a:p>
                      <a:pPr algn="ctr" rtl="0" fontAlgn="b"/>
                      <a:r>
                        <a:rPr lang="pt-BR" sz="1600" b="1" i="0" u="none" strike="noStrike">
                          <a:solidFill>
                            <a:srgbClr val="000000"/>
                          </a:solidFill>
                          <a:effectLst/>
                          <a:latin typeface="Times New Roman" panose="02020603050405020304" pitchFamily="18" charset="0"/>
                        </a:rPr>
                        <a:t>Field</a:t>
                      </a:r>
                    </a:p>
                  </a:txBody>
                  <a:tcPr marL="7336" marR="7336" marT="7336" marB="0" anchor="ctr">
                    <a:lnL w="12700" cap="flat" cmpd="sng" algn="ctr">
                      <a:solidFill>
                        <a:srgbClr val="418AB3"/>
                      </a:solidFill>
                      <a:prstDash val="solid"/>
                      <a:round/>
                      <a:headEnd type="none" w="med" len="med"/>
                      <a:tailEnd type="none" w="med" len="med"/>
                    </a:lnL>
                    <a:lnR w="12700" cap="flat" cmpd="sng" algn="ctr">
                      <a:solidFill>
                        <a:srgbClr val="418AB3"/>
                      </a:solidFill>
                      <a:prstDash val="solid"/>
                      <a:round/>
                      <a:headEnd type="none" w="med" len="med"/>
                      <a:tailEnd type="none" w="med" len="med"/>
                    </a:lnR>
                    <a:lnT w="12700" cap="flat" cmpd="sng" algn="ctr">
                      <a:solidFill>
                        <a:srgbClr val="418AB3"/>
                      </a:solidFill>
                      <a:prstDash val="solid"/>
                      <a:round/>
                      <a:headEnd type="none" w="med" len="med"/>
                      <a:tailEnd type="none" w="med" len="med"/>
                    </a:lnT>
                    <a:lnB w="12700" cap="flat" cmpd="sng" algn="ctr">
                      <a:solidFill>
                        <a:srgbClr val="418AB3"/>
                      </a:solidFill>
                      <a:prstDash val="solid"/>
                      <a:round/>
                      <a:headEnd type="none" w="med" len="med"/>
                      <a:tailEnd type="none" w="med" len="med"/>
                    </a:lnB>
                    <a:noFill/>
                  </a:tcPr>
                </a:tc>
                <a:tc>
                  <a:txBody>
                    <a:bodyPr/>
                    <a:lstStyle/>
                    <a:p>
                      <a:pPr algn="ctr" rtl="0" fontAlgn="b"/>
                      <a:r>
                        <a:rPr lang="en-PK" sz="1600" b="1" i="0" u="none" strike="noStrike" dirty="0">
                          <a:solidFill>
                            <a:srgbClr val="000000"/>
                          </a:solidFill>
                          <a:effectLst/>
                          <a:latin typeface="Times New Roman" panose="02020603050405020304" pitchFamily="18" charset="0"/>
                        </a:rPr>
                        <a:t>- </a:t>
                      </a:r>
                    </a:p>
                  </a:txBody>
                  <a:tcPr marL="7336" marR="7336" marT="7336" marB="0" anchor="ctr">
                    <a:lnL w="12700" cap="flat" cmpd="sng" algn="ctr">
                      <a:solidFill>
                        <a:srgbClr val="418AB3"/>
                      </a:solidFill>
                      <a:prstDash val="solid"/>
                      <a:round/>
                      <a:headEnd type="none" w="med" len="med"/>
                      <a:tailEnd type="none" w="med" len="med"/>
                    </a:lnL>
                    <a:lnR w="12700" cap="flat" cmpd="sng" algn="ctr">
                      <a:solidFill>
                        <a:srgbClr val="418AB3"/>
                      </a:solidFill>
                      <a:prstDash val="solid"/>
                      <a:round/>
                      <a:headEnd type="none" w="med" len="med"/>
                      <a:tailEnd type="none" w="med" len="med"/>
                    </a:lnR>
                    <a:lnT w="12700" cap="flat" cmpd="sng" algn="ctr">
                      <a:solidFill>
                        <a:srgbClr val="418AB3"/>
                      </a:solidFill>
                      <a:prstDash val="solid"/>
                      <a:round/>
                      <a:headEnd type="none" w="med" len="med"/>
                      <a:tailEnd type="none" w="med" len="med"/>
                    </a:lnT>
                    <a:lnB w="12700" cap="flat" cmpd="sng" algn="ctr">
                      <a:solidFill>
                        <a:srgbClr val="418AB3"/>
                      </a:solidFill>
                      <a:prstDash val="solid"/>
                      <a:round/>
                      <a:headEnd type="none" w="med" len="med"/>
                      <a:tailEnd type="none" w="med" len="med"/>
                    </a:lnB>
                    <a:noFill/>
                  </a:tcPr>
                </a:tc>
                <a:tc>
                  <a:txBody>
                    <a:bodyPr/>
                    <a:lstStyle/>
                    <a:p>
                      <a:pPr algn="ctr" rtl="0" fontAlgn="ctr"/>
                      <a:r>
                        <a:rPr lang="en-PK" sz="1600" b="1" i="0" u="none" strike="noStrike" dirty="0">
                          <a:solidFill>
                            <a:srgbClr val="C00000"/>
                          </a:solidFill>
                          <a:effectLst/>
                          <a:latin typeface="Times New Roman" panose="02020603050405020304" pitchFamily="18" charset="0"/>
                        </a:rPr>
                        <a:t>313</a:t>
                      </a:r>
                      <a:r>
                        <a:rPr lang="en-US" sz="1600" b="1" i="0" u="none" strike="noStrike" dirty="0">
                          <a:solidFill>
                            <a:srgbClr val="C00000"/>
                          </a:solidFill>
                          <a:effectLst/>
                          <a:latin typeface="Times New Roman" panose="02020603050405020304" pitchFamily="18" charset="0"/>
                        </a:rPr>
                        <a:t>.</a:t>
                      </a:r>
                      <a:r>
                        <a:rPr lang="en-PK" sz="1600" b="1" i="0" u="none" strike="noStrike" dirty="0">
                          <a:solidFill>
                            <a:srgbClr val="C00000"/>
                          </a:solidFill>
                          <a:effectLst/>
                          <a:latin typeface="Times New Roman" panose="02020603050405020304" pitchFamily="18" charset="0"/>
                        </a:rPr>
                        <a:t>5</a:t>
                      </a:r>
                      <a:r>
                        <a:rPr lang="en-US" sz="1600" b="1" i="0" u="none" strike="noStrike" dirty="0">
                          <a:solidFill>
                            <a:srgbClr val="C00000"/>
                          </a:solidFill>
                          <a:effectLst/>
                          <a:latin typeface="Times New Roman" panose="02020603050405020304" pitchFamily="18" charset="0"/>
                        </a:rPr>
                        <a:t>2</a:t>
                      </a:r>
                      <a:endParaRPr lang="en-PK" sz="1600" b="1" i="0" u="none" strike="noStrike" dirty="0">
                        <a:solidFill>
                          <a:srgbClr val="C00000"/>
                        </a:solidFill>
                        <a:effectLst/>
                        <a:latin typeface="Times New Roman" panose="02020603050405020304" pitchFamily="18" charset="0"/>
                      </a:endParaRPr>
                    </a:p>
                  </a:txBody>
                  <a:tcPr marL="7336" marR="7336" marT="7336" marB="0" anchor="ctr">
                    <a:lnL w="12700" cap="flat" cmpd="sng" algn="ctr">
                      <a:solidFill>
                        <a:srgbClr val="418AB3"/>
                      </a:solidFill>
                      <a:prstDash val="solid"/>
                      <a:round/>
                      <a:headEnd type="none" w="med" len="med"/>
                      <a:tailEnd type="none" w="med" len="med"/>
                    </a:lnL>
                    <a:lnR w="12700" cap="flat" cmpd="sng" algn="ctr">
                      <a:solidFill>
                        <a:srgbClr val="418AB3"/>
                      </a:solidFill>
                      <a:prstDash val="solid"/>
                      <a:round/>
                      <a:headEnd type="none" w="med" len="med"/>
                      <a:tailEnd type="none" w="med" len="med"/>
                    </a:lnR>
                    <a:lnT w="12700" cap="flat" cmpd="sng" algn="ctr">
                      <a:solidFill>
                        <a:srgbClr val="418AB3"/>
                      </a:solidFill>
                      <a:prstDash val="solid"/>
                      <a:round/>
                      <a:headEnd type="none" w="med" len="med"/>
                      <a:tailEnd type="none" w="med" len="med"/>
                    </a:lnT>
                    <a:lnB w="12700" cap="flat" cmpd="sng" algn="ctr">
                      <a:solidFill>
                        <a:srgbClr val="418AB3"/>
                      </a:solidFill>
                      <a:prstDash val="solid"/>
                      <a:round/>
                      <a:headEnd type="none" w="med" len="med"/>
                      <a:tailEnd type="none" w="med" len="med"/>
                    </a:lnB>
                    <a:noFill/>
                  </a:tcPr>
                </a:tc>
                <a:tc>
                  <a:txBody>
                    <a:bodyPr/>
                    <a:lstStyle/>
                    <a:p>
                      <a:pPr algn="ctr" rtl="0" fontAlgn="b"/>
                      <a:r>
                        <a:rPr lang="en-PK" sz="1600" b="1" i="0" u="none" strike="noStrike" dirty="0">
                          <a:solidFill>
                            <a:srgbClr val="000000"/>
                          </a:solidFill>
                          <a:effectLst/>
                          <a:latin typeface="Times New Roman" panose="02020603050405020304" pitchFamily="18" charset="0"/>
                        </a:rPr>
                        <a:t>313</a:t>
                      </a:r>
                      <a:r>
                        <a:rPr lang="en-US" sz="1600" b="1" i="0" u="none" strike="noStrike" dirty="0">
                          <a:solidFill>
                            <a:srgbClr val="000000"/>
                          </a:solidFill>
                          <a:effectLst/>
                          <a:latin typeface="Times New Roman" panose="02020603050405020304" pitchFamily="18" charset="0"/>
                        </a:rPr>
                        <a:t>.</a:t>
                      </a:r>
                      <a:r>
                        <a:rPr lang="en-PK" sz="1600" b="1" i="0" u="none" strike="noStrike" dirty="0">
                          <a:solidFill>
                            <a:srgbClr val="000000"/>
                          </a:solidFill>
                          <a:effectLst/>
                          <a:latin typeface="Times New Roman" panose="02020603050405020304" pitchFamily="18" charset="0"/>
                        </a:rPr>
                        <a:t>5</a:t>
                      </a:r>
                      <a:r>
                        <a:rPr lang="en-US" sz="1600" b="1" i="0" u="none" strike="noStrike" dirty="0">
                          <a:solidFill>
                            <a:srgbClr val="000000"/>
                          </a:solidFill>
                          <a:effectLst/>
                          <a:latin typeface="Times New Roman" panose="02020603050405020304" pitchFamily="18" charset="0"/>
                        </a:rPr>
                        <a:t>2</a:t>
                      </a:r>
                      <a:r>
                        <a:rPr lang="en-PK" sz="1600" b="1" i="0" u="none" strike="noStrike" dirty="0">
                          <a:solidFill>
                            <a:srgbClr val="000000"/>
                          </a:solidFill>
                          <a:effectLst/>
                          <a:latin typeface="Times New Roman" panose="02020603050405020304" pitchFamily="18" charset="0"/>
                        </a:rPr>
                        <a:t> </a:t>
                      </a:r>
                    </a:p>
                  </a:txBody>
                  <a:tcPr marL="7336" marR="7336" marT="7336" marB="0" anchor="ctr">
                    <a:lnL w="12700" cap="flat" cmpd="sng" algn="ctr">
                      <a:solidFill>
                        <a:srgbClr val="418AB3"/>
                      </a:solidFill>
                      <a:prstDash val="solid"/>
                      <a:round/>
                      <a:headEnd type="none" w="med" len="med"/>
                      <a:tailEnd type="none" w="med" len="med"/>
                    </a:lnL>
                    <a:lnR w="12700" cap="flat" cmpd="sng" algn="ctr">
                      <a:solidFill>
                        <a:srgbClr val="418AB3"/>
                      </a:solidFill>
                      <a:prstDash val="solid"/>
                      <a:round/>
                      <a:headEnd type="none" w="med" len="med"/>
                      <a:tailEnd type="none" w="med" len="med"/>
                    </a:lnR>
                    <a:lnT w="12700" cap="flat" cmpd="sng" algn="ctr">
                      <a:solidFill>
                        <a:srgbClr val="418AB3"/>
                      </a:solidFill>
                      <a:prstDash val="solid"/>
                      <a:round/>
                      <a:headEnd type="none" w="med" len="med"/>
                      <a:tailEnd type="none" w="med" len="med"/>
                    </a:lnT>
                    <a:lnB w="12700" cap="flat" cmpd="sng" algn="ctr">
                      <a:solidFill>
                        <a:srgbClr val="418AB3"/>
                      </a:solidFill>
                      <a:prstDash val="solid"/>
                      <a:round/>
                      <a:headEnd type="none" w="med" len="med"/>
                      <a:tailEnd type="none" w="med" len="med"/>
                    </a:lnB>
                    <a:noFill/>
                  </a:tcPr>
                </a:tc>
                <a:extLst>
                  <a:ext uri="{0D108BD9-81ED-4DB2-BD59-A6C34878D82A}">
                    <a16:rowId xmlns:a16="http://schemas.microsoft.com/office/drawing/2014/main" val="626711108"/>
                  </a:ext>
                </a:extLst>
              </a:tr>
              <a:tr h="727386">
                <a:tc>
                  <a:txBody>
                    <a:bodyPr/>
                    <a:lstStyle/>
                    <a:p>
                      <a:pPr algn="ctr" rtl="0" fontAlgn="b"/>
                      <a:r>
                        <a:rPr lang="pt-BR" sz="1600" b="1" i="0" u="none" strike="noStrike">
                          <a:solidFill>
                            <a:srgbClr val="000000"/>
                          </a:solidFill>
                          <a:effectLst/>
                          <a:latin typeface="Times New Roman" panose="02020603050405020304" pitchFamily="18" charset="0"/>
                        </a:rPr>
                        <a:t>Reward</a:t>
                      </a:r>
                    </a:p>
                  </a:txBody>
                  <a:tcPr marL="7336" marR="7336" marT="7336" marB="0" anchor="ctr">
                    <a:lnL w="12700" cap="flat" cmpd="sng" algn="ctr">
                      <a:solidFill>
                        <a:srgbClr val="418AB3"/>
                      </a:solidFill>
                      <a:prstDash val="solid"/>
                      <a:round/>
                      <a:headEnd type="none" w="med" len="med"/>
                      <a:tailEnd type="none" w="med" len="med"/>
                    </a:lnL>
                    <a:lnR w="12700" cap="flat" cmpd="sng" algn="ctr">
                      <a:solidFill>
                        <a:srgbClr val="418AB3"/>
                      </a:solidFill>
                      <a:prstDash val="solid"/>
                      <a:round/>
                      <a:headEnd type="none" w="med" len="med"/>
                      <a:tailEnd type="none" w="med" len="med"/>
                    </a:lnR>
                    <a:lnT w="12700" cap="flat" cmpd="sng" algn="ctr">
                      <a:solidFill>
                        <a:srgbClr val="418AB3"/>
                      </a:solidFill>
                      <a:prstDash val="solid"/>
                      <a:round/>
                      <a:headEnd type="none" w="med" len="med"/>
                      <a:tailEnd type="none" w="med" len="med"/>
                    </a:lnT>
                    <a:lnB w="12700" cap="flat" cmpd="sng" algn="ctr">
                      <a:solidFill>
                        <a:srgbClr val="418AB3"/>
                      </a:solidFill>
                      <a:prstDash val="solid"/>
                      <a:round/>
                      <a:headEnd type="none" w="med" len="med"/>
                      <a:tailEnd type="none" w="med" len="med"/>
                    </a:lnB>
                    <a:noFill/>
                  </a:tcPr>
                </a:tc>
                <a:tc>
                  <a:txBody>
                    <a:bodyPr/>
                    <a:lstStyle/>
                    <a:p>
                      <a:pPr algn="ctr" rtl="0" fontAlgn="b"/>
                      <a:r>
                        <a:rPr lang="pt-BR" sz="1600" b="1" i="0" u="none" strike="noStrike">
                          <a:solidFill>
                            <a:srgbClr val="000000"/>
                          </a:solidFill>
                          <a:effectLst/>
                          <a:latin typeface="Times New Roman" panose="02020603050405020304" pitchFamily="18" charset="0"/>
                        </a:rPr>
                        <a:t>Reward for UC Staff</a:t>
                      </a:r>
                    </a:p>
                  </a:txBody>
                  <a:tcPr marL="7336" marR="7336" marT="7336" marB="0" anchor="ctr">
                    <a:lnL w="12700" cap="flat" cmpd="sng" algn="ctr">
                      <a:solidFill>
                        <a:srgbClr val="418AB3"/>
                      </a:solidFill>
                      <a:prstDash val="solid"/>
                      <a:round/>
                      <a:headEnd type="none" w="med" len="med"/>
                      <a:tailEnd type="none" w="med" len="med"/>
                    </a:lnL>
                    <a:lnR w="12700" cap="flat" cmpd="sng" algn="ctr">
                      <a:solidFill>
                        <a:srgbClr val="418AB3"/>
                      </a:solidFill>
                      <a:prstDash val="solid"/>
                      <a:round/>
                      <a:headEnd type="none" w="med" len="med"/>
                      <a:tailEnd type="none" w="med" len="med"/>
                    </a:lnR>
                    <a:lnT w="12700" cap="flat" cmpd="sng" algn="ctr">
                      <a:solidFill>
                        <a:srgbClr val="418AB3"/>
                      </a:solidFill>
                      <a:prstDash val="solid"/>
                      <a:round/>
                      <a:headEnd type="none" w="med" len="med"/>
                      <a:tailEnd type="none" w="med" len="med"/>
                    </a:lnT>
                    <a:lnB w="12700" cap="flat" cmpd="sng" algn="ctr">
                      <a:solidFill>
                        <a:srgbClr val="418AB3"/>
                      </a:solidFill>
                      <a:prstDash val="solid"/>
                      <a:round/>
                      <a:headEnd type="none" w="med" len="med"/>
                      <a:tailEnd type="none" w="med" len="med"/>
                    </a:lnB>
                    <a:noFill/>
                  </a:tcPr>
                </a:tc>
                <a:tc>
                  <a:txBody>
                    <a:bodyPr/>
                    <a:lstStyle/>
                    <a:p>
                      <a:pPr algn="ctr" rtl="0" fontAlgn="ctr"/>
                      <a:r>
                        <a:rPr lang="en-PK" sz="1600" b="1" i="0" u="none" strike="noStrike" dirty="0">
                          <a:solidFill>
                            <a:srgbClr val="000000"/>
                          </a:solidFill>
                          <a:effectLst/>
                          <a:latin typeface="Times New Roman" panose="02020603050405020304" pitchFamily="18" charset="0"/>
                        </a:rPr>
                        <a:t>400</a:t>
                      </a:r>
                      <a:r>
                        <a:rPr lang="en-US" sz="1600" b="1" i="0" u="none" strike="noStrike" dirty="0">
                          <a:solidFill>
                            <a:srgbClr val="000000"/>
                          </a:solidFill>
                          <a:effectLst/>
                          <a:latin typeface="Times New Roman" panose="02020603050405020304" pitchFamily="18" charset="0"/>
                        </a:rPr>
                        <a:t>.</a:t>
                      </a:r>
                      <a:r>
                        <a:rPr lang="en-PK" sz="1600" b="1" i="0" u="none" strike="noStrike" dirty="0">
                          <a:solidFill>
                            <a:srgbClr val="000000"/>
                          </a:solidFill>
                          <a:effectLst/>
                          <a:latin typeface="Times New Roman" panose="02020603050405020304" pitchFamily="18" charset="0"/>
                        </a:rPr>
                        <a:t>00 </a:t>
                      </a:r>
                    </a:p>
                  </a:txBody>
                  <a:tcPr marL="7336" marR="7336" marT="7336" marB="0" anchor="ctr">
                    <a:lnL w="12700" cap="flat" cmpd="sng" algn="ctr">
                      <a:solidFill>
                        <a:srgbClr val="418AB3"/>
                      </a:solidFill>
                      <a:prstDash val="solid"/>
                      <a:round/>
                      <a:headEnd type="none" w="med" len="med"/>
                      <a:tailEnd type="none" w="med" len="med"/>
                    </a:lnL>
                    <a:lnR w="12700" cap="flat" cmpd="sng" algn="ctr">
                      <a:solidFill>
                        <a:srgbClr val="418AB3"/>
                      </a:solidFill>
                      <a:prstDash val="solid"/>
                      <a:round/>
                      <a:headEnd type="none" w="med" len="med"/>
                      <a:tailEnd type="none" w="med" len="med"/>
                    </a:lnR>
                    <a:lnT w="12700" cap="flat" cmpd="sng" algn="ctr">
                      <a:solidFill>
                        <a:srgbClr val="418AB3"/>
                      </a:solidFill>
                      <a:prstDash val="solid"/>
                      <a:round/>
                      <a:headEnd type="none" w="med" len="med"/>
                      <a:tailEnd type="none" w="med" len="med"/>
                    </a:lnT>
                    <a:lnB w="12700" cap="flat" cmpd="sng" algn="ctr">
                      <a:solidFill>
                        <a:srgbClr val="418AB3"/>
                      </a:solidFill>
                      <a:prstDash val="solid"/>
                      <a:round/>
                      <a:headEnd type="none" w="med" len="med"/>
                      <a:tailEnd type="none" w="med" len="med"/>
                    </a:lnB>
                    <a:noFill/>
                  </a:tcPr>
                </a:tc>
                <a:tc>
                  <a:txBody>
                    <a:bodyPr/>
                    <a:lstStyle/>
                    <a:p>
                      <a:pPr algn="ctr" rtl="0" fontAlgn="ctr"/>
                      <a:r>
                        <a:rPr lang="en-PK" sz="1600" b="1" i="0" u="none" strike="noStrike" dirty="0">
                          <a:solidFill>
                            <a:srgbClr val="C00000"/>
                          </a:solidFill>
                          <a:effectLst/>
                          <a:latin typeface="Times New Roman" panose="02020603050405020304" pitchFamily="18" charset="0"/>
                        </a:rPr>
                        <a:t>600</a:t>
                      </a:r>
                      <a:r>
                        <a:rPr lang="en-US" sz="1600" b="1" i="0" u="none" strike="noStrike" dirty="0">
                          <a:solidFill>
                            <a:srgbClr val="C00000"/>
                          </a:solidFill>
                          <a:effectLst/>
                          <a:latin typeface="Times New Roman" panose="02020603050405020304" pitchFamily="18" charset="0"/>
                        </a:rPr>
                        <a:t>.00</a:t>
                      </a:r>
                      <a:r>
                        <a:rPr lang="en-PK" sz="1600" b="1" i="0" u="none" strike="noStrike" dirty="0">
                          <a:solidFill>
                            <a:srgbClr val="C00000"/>
                          </a:solidFill>
                          <a:effectLst/>
                          <a:latin typeface="Times New Roman" panose="02020603050405020304" pitchFamily="18" charset="0"/>
                        </a:rPr>
                        <a:t> </a:t>
                      </a:r>
                    </a:p>
                  </a:txBody>
                  <a:tcPr marL="7336" marR="7336" marT="7336" marB="0" anchor="ctr">
                    <a:lnL w="12700" cap="flat" cmpd="sng" algn="ctr">
                      <a:solidFill>
                        <a:srgbClr val="418AB3"/>
                      </a:solidFill>
                      <a:prstDash val="solid"/>
                      <a:round/>
                      <a:headEnd type="none" w="med" len="med"/>
                      <a:tailEnd type="none" w="med" len="med"/>
                    </a:lnL>
                    <a:lnR w="12700" cap="flat" cmpd="sng" algn="ctr">
                      <a:solidFill>
                        <a:srgbClr val="418AB3"/>
                      </a:solidFill>
                      <a:prstDash val="solid"/>
                      <a:round/>
                      <a:headEnd type="none" w="med" len="med"/>
                      <a:tailEnd type="none" w="med" len="med"/>
                    </a:lnR>
                    <a:lnT w="12700" cap="flat" cmpd="sng" algn="ctr">
                      <a:solidFill>
                        <a:srgbClr val="418AB3"/>
                      </a:solidFill>
                      <a:prstDash val="solid"/>
                      <a:round/>
                      <a:headEnd type="none" w="med" len="med"/>
                      <a:tailEnd type="none" w="med" len="med"/>
                    </a:lnT>
                    <a:lnB w="12700" cap="flat" cmpd="sng" algn="ctr">
                      <a:solidFill>
                        <a:srgbClr val="418AB3"/>
                      </a:solidFill>
                      <a:prstDash val="solid"/>
                      <a:round/>
                      <a:headEnd type="none" w="med" len="med"/>
                      <a:tailEnd type="none" w="med" len="med"/>
                    </a:lnB>
                    <a:noFill/>
                  </a:tcPr>
                </a:tc>
                <a:tc>
                  <a:txBody>
                    <a:bodyPr/>
                    <a:lstStyle/>
                    <a:p>
                      <a:pPr algn="ctr" rtl="0" fontAlgn="b"/>
                      <a:r>
                        <a:rPr lang="en-PK" sz="1600" b="1" i="0" u="none" strike="noStrike" dirty="0">
                          <a:solidFill>
                            <a:srgbClr val="000000"/>
                          </a:solidFill>
                          <a:effectLst/>
                          <a:latin typeface="Times New Roman" panose="02020603050405020304" pitchFamily="18" charset="0"/>
                        </a:rPr>
                        <a:t>200</a:t>
                      </a:r>
                      <a:r>
                        <a:rPr lang="en-US" sz="1600" b="1" i="0" u="none" strike="noStrike" dirty="0">
                          <a:solidFill>
                            <a:srgbClr val="000000"/>
                          </a:solidFill>
                          <a:effectLst/>
                          <a:latin typeface="Times New Roman" panose="02020603050405020304" pitchFamily="18" charset="0"/>
                        </a:rPr>
                        <a:t>.</a:t>
                      </a:r>
                      <a:r>
                        <a:rPr lang="en-PK" sz="1600" b="1" i="0" u="none" strike="noStrike" dirty="0">
                          <a:solidFill>
                            <a:srgbClr val="000000"/>
                          </a:solidFill>
                          <a:effectLst/>
                          <a:latin typeface="Times New Roman" panose="02020603050405020304" pitchFamily="18" charset="0"/>
                        </a:rPr>
                        <a:t>00 </a:t>
                      </a:r>
                    </a:p>
                  </a:txBody>
                  <a:tcPr marL="7336" marR="7336" marT="7336" marB="0" anchor="ctr">
                    <a:lnL w="12700" cap="flat" cmpd="sng" algn="ctr">
                      <a:solidFill>
                        <a:srgbClr val="418AB3"/>
                      </a:solidFill>
                      <a:prstDash val="solid"/>
                      <a:round/>
                      <a:headEnd type="none" w="med" len="med"/>
                      <a:tailEnd type="none" w="med" len="med"/>
                    </a:lnL>
                    <a:lnR w="12700" cap="flat" cmpd="sng" algn="ctr">
                      <a:solidFill>
                        <a:srgbClr val="418AB3"/>
                      </a:solidFill>
                      <a:prstDash val="solid"/>
                      <a:round/>
                      <a:headEnd type="none" w="med" len="med"/>
                      <a:tailEnd type="none" w="med" len="med"/>
                    </a:lnR>
                    <a:lnT w="12700" cap="flat" cmpd="sng" algn="ctr">
                      <a:solidFill>
                        <a:srgbClr val="418AB3"/>
                      </a:solidFill>
                      <a:prstDash val="solid"/>
                      <a:round/>
                      <a:headEnd type="none" w="med" len="med"/>
                      <a:tailEnd type="none" w="med" len="med"/>
                    </a:lnT>
                    <a:lnB w="12700" cap="flat" cmpd="sng" algn="ctr">
                      <a:solidFill>
                        <a:srgbClr val="418AB3"/>
                      </a:solidFill>
                      <a:prstDash val="solid"/>
                      <a:round/>
                      <a:headEnd type="none" w="med" len="med"/>
                      <a:tailEnd type="none" w="med" len="med"/>
                    </a:lnB>
                    <a:noFill/>
                  </a:tcPr>
                </a:tc>
                <a:extLst>
                  <a:ext uri="{0D108BD9-81ED-4DB2-BD59-A6C34878D82A}">
                    <a16:rowId xmlns:a16="http://schemas.microsoft.com/office/drawing/2014/main" val="3207808337"/>
                  </a:ext>
                </a:extLst>
              </a:tr>
              <a:tr h="727386">
                <a:tc>
                  <a:txBody>
                    <a:bodyPr/>
                    <a:lstStyle/>
                    <a:p>
                      <a:pPr algn="ctr" rtl="0" fontAlgn="b"/>
                      <a:r>
                        <a:rPr lang="pt-BR" sz="1600" b="1" i="0" u="none" strike="noStrike">
                          <a:solidFill>
                            <a:srgbClr val="000000"/>
                          </a:solidFill>
                          <a:effectLst/>
                          <a:latin typeface="Times New Roman" panose="02020603050405020304" pitchFamily="18" charset="0"/>
                        </a:rPr>
                        <a:t>Data Acquisition Charges</a:t>
                      </a:r>
                    </a:p>
                  </a:txBody>
                  <a:tcPr marL="7336" marR="7336" marT="7336" marB="0" anchor="ctr">
                    <a:lnL w="12700" cap="flat" cmpd="sng" algn="ctr">
                      <a:solidFill>
                        <a:srgbClr val="418AB3"/>
                      </a:solidFill>
                      <a:prstDash val="solid"/>
                      <a:round/>
                      <a:headEnd type="none" w="med" len="med"/>
                      <a:tailEnd type="none" w="med" len="med"/>
                    </a:lnL>
                    <a:lnR w="12700" cap="flat" cmpd="sng" algn="ctr">
                      <a:solidFill>
                        <a:srgbClr val="418AB3"/>
                      </a:solidFill>
                      <a:prstDash val="solid"/>
                      <a:round/>
                      <a:headEnd type="none" w="med" len="med"/>
                      <a:tailEnd type="none" w="med" len="med"/>
                    </a:lnR>
                    <a:lnT w="12700" cap="flat" cmpd="sng" algn="ctr">
                      <a:solidFill>
                        <a:srgbClr val="418AB3"/>
                      </a:solidFill>
                      <a:prstDash val="solid"/>
                      <a:round/>
                      <a:headEnd type="none" w="med" len="med"/>
                      <a:tailEnd type="none" w="med" len="med"/>
                    </a:lnT>
                    <a:lnB w="12700" cap="flat" cmpd="sng" algn="ctr">
                      <a:solidFill>
                        <a:srgbClr val="418AB3"/>
                      </a:solidFill>
                      <a:prstDash val="solid"/>
                      <a:round/>
                      <a:headEnd type="none" w="med" len="med"/>
                      <a:tailEnd type="none" w="med" len="med"/>
                    </a:lnB>
                    <a:noFill/>
                  </a:tcPr>
                </a:tc>
                <a:tc>
                  <a:txBody>
                    <a:bodyPr/>
                    <a:lstStyle/>
                    <a:p>
                      <a:pPr algn="ctr" rtl="0" fontAlgn="b"/>
                      <a:r>
                        <a:rPr lang="pt-BR" sz="1600" b="1" i="0" u="none" strike="noStrike">
                          <a:solidFill>
                            <a:srgbClr val="000000"/>
                          </a:solidFill>
                          <a:effectLst/>
                          <a:latin typeface="Times New Roman" panose="02020603050405020304" pitchFamily="18" charset="0"/>
                        </a:rPr>
                        <a:t>NADRA, PLRA, Others</a:t>
                      </a:r>
                    </a:p>
                  </a:txBody>
                  <a:tcPr marL="7336" marR="7336" marT="7336" marB="0" anchor="ctr">
                    <a:lnL w="12700" cap="flat" cmpd="sng" algn="ctr">
                      <a:solidFill>
                        <a:srgbClr val="418AB3"/>
                      </a:solidFill>
                      <a:prstDash val="solid"/>
                      <a:round/>
                      <a:headEnd type="none" w="med" len="med"/>
                      <a:tailEnd type="none" w="med" len="med"/>
                    </a:lnL>
                    <a:lnR w="12700" cap="flat" cmpd="sng" algn="ctr">
                      <a:solidFill>
                        <a:srgbClr val="418AB3"/>
                      </a:solidFill>
                      <a:prstDash val="solid"/>
                      <a:round/>
                      <a:headEnd type="none" w="med" len="med"/>
                      <a:tailEnd type="none" w="med" len="med"/>
                    </a:lnR>
                    <a:lnT w="12700" cap="flat" cmpd="sng" algn="ctr">
                      <a:solidFill>
                        <a:srgbClr val="418AB3"/>
                      </a:solidFill>
                      <a:prstDash val="solid"/>
                      <a:round/>
                      <a:headEnd type="none" w="med" len="med"/>
                      <a:tailEnd type="none" w="med" len="med"/>
                    </a:lnT>
                    <a:lnB w="12700" cap="flat" cmpd="sng" algn="ctr">
                      <a:solidFill>
                        <a:srgbClr val="418AB3"/>
                      </a:solidFill>
                      <a:prstDash val="solid"/>
                      <a:round/>
                      <a:headEnd type="none" w="med" len="med"/>
                      <a:tailEnd type="none" w="med" len="med"/>
                    </a:lnB>
                    <a:noFill/>
                  </a:tcPr>
                </a:tc>
                <a:tc>
                  <a:txBody>
                    <a:bodyPr/>
                    <a:lstStyle/>
                    <a:p>
                      <a:pPr algn="ctr" rtl="0" fontAlgn="b"/>
                      <a:r>
                        <a:rPr lang="en-PK" sz="1600" b="1" i="0" u="none" strike="noStrike" dirty="0">
                          <a:solidFill>
                            <a:srgbClr val="000000"/>
                          </a:solidFill>
                          <a:effectLst/>
                          <a:latin typeface="Times New Roman" panose="02020603050405020304" pitchFamily="18" charset="0"/>
                        </a:rPr>
                        <a:t>358</a:t>
                      </a:r>
                      <a:r>
                        <a:rPr lang="en-US" sz="1600" b="1" i="0" u="none" strike="noStrike" dirty="0">
                          <a:solidFill>
                            <a:srgbClr val="000000"/>
                          </a:solidFill>
                          <a:effectLst/>
                          <a:latin typeface="Times New Roman" panose="02020603050405020304" pitchFamily="18" charset="0"/>
                        </a:rPr>
                        <a:t>.00</a:t>
                      </a:r>
                      <a:endParaRPr lang="en-PK" sz="1600" b="1" i="0" u="none" strike="noStrike" dirty="0">
                        <a:solidFill>
                          <a:srgbClr val="000000"/>
                        </a:solidFill>
                        <a:effectLst/>
                        <a:latin typeface="Times New Roman" panose="02020603050405020304" pitchFamily="18" charset="0"/>
                      </a:endParaRPr>
                    </a:p>
                  </a:txBody>
                  <a:tcPr marL="7336" marR="7336" marT="7336" marB="0" anchor="ctr">
                    <a:lnL w="12700" cap="flat" cmpd="sng" algn="ctr">
                      <a:solidFill>
                        <a:srgbClr val="418AB3"/>
                      </a:solidFill>
                      <a:prstDash val="solid"/>
                      <a:round/>
                      <a:headEnd type="none" w="med" len="med"/>
                      <a:tailEnd type="none" w="med" len="med"/>
                    </a:lnL>
                    <a:lnR w="12700" cap="flat" cmpd="sng" algn="ctr">
                      <a:solidFill>
                        <a:srgbClr val="418AB3"/>
                      </a:solidFill>
                      <a:prstDash val="solid"/>
                      <a:round/>
                      <a:headEnd type="none" w="med" len="med"/>
                      <a:tailEnd type="none" w="med" len="med"/>
                    </a:lnR>
                    <a:lnT w="12700" cap="flat" cmpd="sng" algn="ctr">
                      <a:solidFill>
                        <a:srgbClr val="418AB3"/>
                      </a:solidFill>
                      <a:prstDash val="solid"/>
                      <a:round/>
                      <a:headEnd type="none" w="med" len="med"/>
                      <a:tailEnd type="none" w="med" len="med"/>
                    </a:lnT>
                    <a:lnB w="12700" cap="flat" cmpd="sng" algn="ctr">
                      <a:solidFill>
                        <a:srgbClr val="418AB3"/>
                      </a:solidFill>
                      <a:prstDash val="solid"/>
                      <a:round/>
                      <a:headEnd type="none" w="med" len="med"/>
                      <a:tailEnd type="none" w="med" len="med"/>
                    </a:lnB>
                    <a:noFill/>
                  </a:tcPr>
                </a:tc>
                <a:tc>
                  <a:txBody>
                    <a:bodyPr/>
                    <a:lstStyle/>
                    <a:p>
                      <a:pPr algn="ctr" rtl="0" fontAlgn="ctr"/>
                      <a:r>
                        <a:rPr lang="en-PK" sz="1600" b="1" i="0" u="none" strike="noStrike" dirty="0">
                          <a:solidFill>
                            <a:srgbClr val="C00000"/>
                          </a:solidFill>
                          <a:effectLst/>
                          <a:latin typeface="Times New Roman" panose="02020603050405020304" pitchFamily="18" charset="0"/>
                        </a:rPr>
                        <a:t>967</a:t>
                      </a:r>
                      <a:r>
                        <a:rPr lang="en-US" sz="1600" b="1" i="0" u="none" strike="noStrike" dirty="0">
                          <a:solidFill>
                            <a:srgbClr val="C00000"/>
                          </a:solidFill>
                          <a:effectLst/>
                          <a:latin typeface="Times New Roman" panose="02020603050405020304" pitchFamily="18" charset="0"/>
                        </a:rPr>
                        <a:t>.60</a:t>
                      </a:r>
                      <a:endParaRPr lang="en-PK" sz="1600" b="1" i="0" u="none" strike="noStrike" dirty="0">
                        <a:solidFill>
                          <a:srgbClr val="C00000"/>
                        </a:solidFill>
                        <a:effectLst/>
                        <a:latin typeface="Times New Roman" panose="02020603050405020304" pitchFamily="18" charset="0"/>
                      </a:endParaRPr>
                    </a:p>
                  </a:txBody>
                  <a:tcPr marL="7336" marR="7336" marT="7336" marB="0" anchor="ctr">
                    <a:lnL w="12700" cap="flat" cmpd="sng" algn="ctr">
                      <a:solidFill>
                        <a:srgbClr val="418AB3"/>
                      </a:solidFill>
                      <a:prstDash val="solid"/>
                      <a:round/>
                      <a:headEnd type="none" w="med" len="med"/>
                      <a:tailEnd type="none" w="med" len="med"/>
                    </a:lnL>
                    <a:lnR w="12700" cap="flat" cmpd="sng" algn="ctr">
                      <a:solidFill>
                        <a:srgbClr val="418AB3"/>
                      </a:solidFill>
                      <a:prstDash val="solid"/>
                      <a:round/>
                      <a:headEnd type="none" w="med" len="med"/>
                      <a:tailEnd type="none" w="med" len="med"/>
                    </a:lnR>
                    <a:lnT w="12700" cap="flat" cmpd="sng" algn="ctr">
                      <a:solidFill>
                        <a:srgbClr val="418AB3"/>
                      </a:solidFill>
                      <a:prstDash val="solid"/>
                      <a:round/>
                      <a:headEnd type="none" w="med" len="med"/>
                      <a:tailEnd type="none" w="med" len="med"/>
                    </a:lnT>
                    <a:lnB w="12700" cap="flat" cmpd="sng" algn="ctr">
                      <a:solidFill>
                        <a:srgbClr val="418AB3"/>
                      </a:solidFill>
                      <a:prstDash val="solid"/>
                      <a:round/>
                      <a:headEnd type="none" w="med" len="med"/>
                      <a:tailEnd type="none" w="med" len="med"/>
                    </a:lnB>
                    <a:noFill/>
                  </a:tcPr>
                </a:tc>
                <a:tc>
                  <a:txBody>
                    <a:bodyPr/>
                    <a:lstStyle/>
                    <a:p>
                      <a:pPr algn="ctr" rtl="0" fontAlgn="b"/>
                      <a:r>
                        <a:rPr lang="en-PK" sz="1600" b="1" i="0" u="none" strike="noStrike" dirty="0">
                          <a:solidFill>
                            <a:srgbClr val="000000"/>
                          </a:solidFill>
                          <a:effectLst/>
                          <a:latin typeface="Times New Roman" panose="02020603050405020304" pitchFamily="18" charset="0"/>
                        </a:rPr>
                        <a:t>609</a:t>
                      </a:r>
                      <a:r>
                        <a:rPr lang="en-US" sz="1600" b="1" i="0" u="none" strike="noStrike" dirty="0">
                          <a:solidFill>
                            <a:srgbClr val="000000"/>
                          </a:solidFill>
                          <a:effectLst/>
                          <a:latin typeface="Times New Roman" panose="02020603050405020304" pitchFamily="18" charset="0"/>
                        </a:rPr>
                        <a:t>.60</a:t>
                      </a:r>
                      <a:r>
                        <a:rPr lang="en-PK" sz="1600" b="1" i="0" u="none" strike="noStrike" dirty="0">
                          <a:solidFill>
                            <a:srgbClr val="000000"/>
                          </a:solidFill>
                          <a:effectLst/>
                          <a:latin typeface="Times New Roman" panose="02020603050405020304" pitchFamily="18" charset="0"/>
                        </a:rPr>
                        <a:t> </a:t>
                      </a:r>
                    </a:p>
                  </a:txBody>
                  <a:tcPr marL="7336" marR="7336" marT="7336" marB="0" anchor="ctr">
                    <a:lnL w="12700" cap="flat" cmpd="sng" algn="ctr">
                      <a:solidFill>
                        <a:srgbClr val="418AB3"/>
                      </a:solidFill>
                      <a:prstDash val="solid"/>
                      <a:round/>
                      <a:headEnd type="none" w="med" len="med"/>
                      <a:tailEnd type="none" w="med" len="med"/>
                    </a:lnL>
                    <a:lnR w="12700" cap="flat" cmpd="sng" algn="ctr">
                      <a:solidFill>
                        <a:srgbClr val="418AB3"/>
                      </a:solidFill>
                      <a:prstDash val="solid"/>
                      <a:round/>
                      <a:headEnd type="none" w="med" len="med"/>
                      <a:tailEnd type="none" w="med" len="med"/>
                    </a:lnR>
                    <a:lnT w="12700" cap="flat" cmpd="sng" algn="ctr">
                      <a:solidFill>
                        <a:srgbClr val="418AB3"/>
                      </a:solidFill>
                      <a:prstDash val="solid"/>
                      <a:round/>
                      <a:headEnd type="none" w="med" len="med"/>
                      <a:tailEnd type="none" w="med" len="med"/>
                    </a:lnT>
                    <a:lnB w="12700" cap="flat" cmpd="sng" algn="ctr">
                      <a:solidFill>
                        <a:srgbClr val="418AB3"/>
                      </a:solidFill>
                      <a:prstDash val="solid"/>
                      <a:round/>
                      <a:headEnd type="none" w="med" len="med"/>
                      <a:tailEnd type="none" w="med" len="med"/>
                    </a:lnB>
                    <a:noFill/>
                  </a:tcPr>
                </a:tc>
                <a:extLst>
                  <a:ext uri="{0D108BD9-81ED-4DB2-BD59-A6C34878D82A}">
                    <a16:rowId xmlns:a16="http://schemas.microsoft.com/office/drawing/2014/main" val="1580548923"/>
                  </a:ext>
                </a:extLst>
              </a:tr>
              <a:tr h="727386">
                <a:tc>
                  <a:txBody>
                    <a:bodyPr/>
                    <a:lstStyle/>
                    <a:p>
                      <a:pPr algn="ctr" rtl="0" fontAlgn="b"/>
                      <a:r>
                        <a:rPr lang="pt-BR" sz="1600" b="1" i="0" u="none" strike="noStrike">
                          <a:solidFill>
                            <a:srgbClr val="000000"/>
                          </a:solidFill>
                          <a:effectLst/>
                          <a:latin typeface="Times New Roman" panose="02020603050405020304" pitchFamily="18" charset="0"/>
                        </a:rPr>
                        <a:t>Communication</a:t>
                      </a:r>
                    </a:p>
                  </a:txBody>
                  <a:tcPr marL="7336" marR="7336" marT="7336" marB="0" anchor="ctr">
                    <a:lnL w="12700" cap="flat" cmpd="sng" algn="ctr">
                      <a:solidFill>
                        <a:srgbClr val="418AB3"/>
                      </a:solidFill>
                      <a:prstDash val="solid"/>
                      <a:round/>
                      <a:headEnd type="none" w="med" len="med"/>
                      <a:tailEnd type="none" w="med" len="med"/>
                    </a:lnL>
                    <a:lnR w="12700" cap="flat" cmpd="sng" algn="ctr">
                      <a:solidFill>
                        <a:srgbClr val="418AB3"/>
                      </a:solidFill>
                      <a:prstDash val="solid"/>
                      <a:round/>
                      <a:headEnd type="none" w="med" len="med"/>
                      <a:tailEnd type="none" w="med" len="med"/>
                    </a:lnR>
                    <a:lnT w="12700" cap="flat" cmpd="sng" algn="ctr">
                      <a:solidFill>
                        <a:srgbClr val="418AB3"/>
                      </a:solidFill>
                      <a:prstDash val="solid"/>
                      <a:round/>
                      <a:headEnd type="none" w="med" len="med"/>
                      <a:tailEnd type="none" w="med" len="med"/>
                    </a:lnT>
                    <a:lnB w="12700" cap="flat" cmpd="sng" algn="ctr">
                      <a:solidFill>
                        <a:srgbClr val="418AB3"/>
                      </a:solidFill>
                      <a:prstDash val="solid"/>
                      <a:round/>
                      <a:headEnd type="none" w="med" len="med"/>
                      <a:tailEnd type="none" w="med" len="med"/>
                    </a:lnB>
                    <a:noFill/>
                  </a:tcPr>
                </a:tc>
                <a:tc>
                  <a:txBody>
                    <a:bodyPr/>
                    <a:lstStyle/>
                    <a:p>
                      <a:pPr algn="ctr" rtl="0" fontAlgn="b"/>
                      <a:r>
                        <a:rPr lang="pt-BR" sz="1600" b="1" i="0" u="none" strike="noStrike">
                          <a:solidFill>
                            <a:srgbClr val="000000"/>
                          </a:solidFill>
                          <a:effectLst/>
                          <a:latin typeface="Times New Roman" panose="02020603050405020304" pitchFamily="18" charset="0"/>
                        </a:rPr>
                        <a:t>Campaign etc.</a:t>
                      </a:r>
                    </a:p>
                  </a:txBody>
                  <a:tcPr marL="7336" marR="7336" marT="7336" marB="0" anchor="ctr">
                    <a:lnL w="12700" cap="flat" cmpd="sng" algn="ctr">
                      <a:solidFill>
                        <a:srgbClr val="418AB3"/>
                      </a:solidFill>
                      <a:prstDash val="solid"/>
                      <a:round/>
                      <a:headEnd type="none" w="med" len="med"/>
                      <a:tailEnd type="none" w="med" len="med"/>
                    </a:lnL>
                    <a:lnR w="12700" cap="flat" cmpd="sng" algn="ctr">
                      <a:solidFill>
                        <a:srgbClr val="418AB3"/>
                      </a:solidFill>
                      <a:prstDash val="solid"/>
                      <a:round/>
                      <a:headEnd type="none" w="med" len="med"/>
                      <a:tailEnd type="none" w="med" len="med"/>
                    </a:lnR>
                    <a:lnT w="12700" cap="flat" cmpd="sng" algn="ctr">
                      <a:solidFill>
                        <a:srgbClr val="418AB3"/>
                      </a:solidFill>
                      <a:prstDash val="solid"/>
                      <a:round/>
                      <a:headEnd type="none" w="med" len="med"/>
                      <a:tailEnd type="none" w="med" len="med"/>
                    </a:lnT>
                    <a:lnB w="12700" cap="flat" cmpd="sng" algn="ctr">
                      <a:solidFill>
                        <a:srgbClr val="418AB3"/>
                      </a:solidFill>
                      <a:prstDash val="solid"/>
                      <a:round/>
                      <a:headEnd type="none" w="med" len="med"/>
                      <a:tailEnd type="none" w="med" len="med"/>
                    </a:lnB>
                    <a:noFill/>
                  </a:tcPr>
                </a:tc>
                <a:tc>
                  <a:txBody>
                    <a:bodyPr/>
                    <a:lstStyle/>
                    <a:p>
                      <a:pPr algn="ctr" rtl="0" fontAlgn="b"/>
                      <a:r>
                        <a:rPr lang="en-PK" sz="1600" b="1" i="0" u="none" strike="noStrike" dirty="0">
                          <a:solidFill>
                            <a:srgbClr val="000000"/>
                          </a:solidFill>
                          <a:effectLst/>
                          <a:latin typeface="Times New Roman" panose="02020603050405020304" pitchFamily="18" charset="0"/>
                        </a:rPr>
                        <a:t>250</a:t>
                      </a:r>
                      <a:r>
                        <a:rPr lang="en-US" sz="1600" b="1" i="0" u="none" strike="noStrike" dirty="0">
                          <a:solidFill>
                            <a:srgbClr val="000000"/>
                          </a:solidFill>
                          <a:effectLst/>
                          <a:latin typeface="Times New Roman" panose="02020603050405020304" pitchFamily="18" charset="0"/>
                        </a:rPr>
                        <a:t>.00</a:t>
                      </a:r>
                      <a:r>
                        <a:rPr lang="en-PK" sz="1600" b="1" i="0" u="none" strike="noStrike" dirty="0">
                          <a:solidFill>
                            <a:srgbClr val="000000"/>
                          </a:solidFill>
                          <a:effectLst/>
                          <a:latin typeface="Times New Roman" panose="02020603050405020304" pitchFamily="18" charset="0"/>
                        </a:rPr>
                        <a:t> </a:t>
                      </a:r>
                    </a:p>
                  </a:txBody>
                  <a:tcPr marL="7336" marR="7336" marT="7336" marB="0" anchor="ctr">
                    <a:lnL w="12700" cap="flat" cmpd="sng" algn="ctr">
                      <a:solidFill>
                        <a:srgbClr val="418AB3"/>
                      </a:solidFill>
                      <a:prstDash val="solid"/>
                      <a:round/>
                      <a:headEnd type="none" w="med" len="med"/>
                      <a:tailEnd type="none" w="med" len="med"/>
                    </a:lnL>
                    <a:lnR w="12700" cap="flat" cmpd="sng" algn="ctr">
                      <a:solidFill>
                        <a:srgbClr val="418AB3"/>
                      </a:solidFill>
                      <a:prstDash val="solid"/>
                      <a:round/>
                      <a:headEnd type="none" w="med" len="med"/>
                      <a:tailEnd type="none" w="med" len="med"/>
                    </a:lnR>
                    <a:lnT w="12700" cap="flat" cmpd="sng" algn="ctr">
                      <a:solidFill>
                        <a:srgbClr val="418AB3"/>
                      </a:solidFill>
                      <a:prstDash val="solid"/>
                      <a:round/>
                      <a:headEnd type="none" w="med" len="med"/>
                      <a:tailEnd type="none" w="med" len="med"/>
                    </a:lnT>
                    <a:lnB w="12700" cap="flat" cmpd="sng" algn="ctr">
                      <a:solidFill>
                        <a:srgbClr val="418AB3"/>
                      </a:solidFill>
                      <a:prstDash val="solid"/>
                      <a:round/>
                      <a:headEnd type="none" w="med" len="med"/>
                      <a:tailEnd type="none" w="med" len="med"/>
                    </a:lnB>
                    <a:noFill/>
                  </a:tcPr>
                </a:tc>
                <a:tc>
                  <a:txBody>
                    <a:bodyPr/>
                    <a:lstStyle/>
                    <a:p>
                      <a:pPr algn="ctr" rtl="0" fontAlgn="ctr"/>
                      <a:r>
                        <a:rPr lang="en-PK" sz="1600" b="1" i="0" u="none" strike="noStrike" dirty="0">
                          <a:solidFill>
                            <a:srgbClr val="C00000"/>
                          </a:solidFill>
                          <a:effectLst/>
                          <a:latin typeface="Times New Roman" panose="02020603050405020304" pitchFamily="18" charset="0"/>
                        </a:rPr>
                        <a:t>426</a:t>
                      </a:r>
                      <a:r>
                        <a:rPr lang="en-US" sz="1600" b="1" i="0" u="none" strike="noStrike" dirty="0">
                          <a:solidFill>
                            <a:srgbClr val="C00000"/>
                          </a:solidFill>
                          <a:effectLst/>
                          <a:latin typeface="Times New Roman" panose="02020603050405020304" pitchFamily="18" charset="0"/>
                        </a:rPr>
                        <a:t>.00</a:t>
                      </a:r>
                      <a:endParaRPr lang="en-PK" sz="1600" b="1" i="0" u="none" strike="noStrike" dirty="0">
                        <a:solidFill>
                          <a:srgbClr val="C00000"/>
                        </a:solidFill>
                        <a:effectLst/>
                        <a:latin typeface="Times New Roman" panose="02020603050405020304" pitchFamily="18" charset="0"/>
                      </a:endParaRPr>
                    </a:p>
                  </a:txBody>
                  <a:tcPr marL="7336" marR="7336" marT="7336" marB="0" anchor="ctr">
                    <a:lnL w="12700" cap="flat" cmpd="sng" algn="ctr">
                      <a:solidFill>
                        <a:srgbClr val="418AB3"/>
                      </a:solidFill>
                      <a:prstDash val="solid"/>
                      <a:round/>
                      <a:headEnd type="none" w="med" len="med"/>
                      <a:tailEnd type="none" w="med" len="med"/>
                    </a:lnL>
                    <a:lnR w="12700" cap="flat" cmpd="sng" algn="ctr">
                      <a:solidFill>
                        <a:srgbClr val="418AB3"/>
                      </a:solidFill>
                      <a:prstDash val="solid"/>
                      <a:round/>
                      <a:headEnd type="none" w="med" len="med"/>
                      <a:tailEnd type="none" w="med" len="med"/>
                    </a:lnR>
                    <a:lnT w="12700" cap="flat" cmpd="sng" algn="ctr">
                      <a:solidFill>
                        <a:srgbClr val="418AB3"/>
                      </a:solidFill>
                      <a:prstDash val="solid"/>
                      <a:round/>
                      <a:headEnd type="none" w="med" len="med"/>
                      <a:tailEnd type="none" w="med" len="med"/>
                    </a:lnT>
                    <a:lnB w="12700" cap="flat" cmpd="sng" algn="ctr">
                      <a:solidFill>
                        <a:srgbClr val="418AB3"/>
                      </a:solidFill>
                      <a:prstDash val="solid"/>
                      <a:round/>
                      <a:headEnd type="none" w="med" len="med"/>
                      <a:tailEnd type="none" w="med" len="med"/>
                    </a:lnB>
                    <a:noFill/>
                  </a:tcPr>
                </a:tc>
                <a:tc>
                  <a:txBody>
                    <a:bodyPr/>
                    <a:lstStyle/>
                    <a:p>
                      <a:pPr algn="ctr" rtl="0" fontAlgn="b"/>
                      <a:r>
                        <a:rPr lang="en-PK" sz="1600" b="1" i="0" u="none" strike="noStrike" dirty="0">
                          <a:solidFill>
                            <a:srgbClr val="000000"/>
                          </a:solidFill>
                          <a:effectLst/>
                          <a:latin typeface="Times New Roman" panose="02020603050405020304" pitchFamily="18" charset="0"/>
                        </a:rPr>
                        <a:t>176</a:t>
                      </a:r>
                      <a:r>
                        <a:rPr lang="en-US" sz="1600" b="1" i="0" u="none" strike="noStrike" dirty="0">
                          <a:solidFill>
                            <a:srgbClr val="000000"/>
                          </a:solidFill>
                          <a:effectLst/>
                          <a:latin typeface="Times New Roman" panose="02020603050405020304" pitchFamily="18" charset="0"/>
                        </a:rPr>
                        <a:t>.</a:t>
                      </a:r>
                      <a:r>
                        <a:rPr lang="en-PK" sz="1600" b="1" i="0" u="none" strike="noStrike" dirty="0">
                          <a:solidFill>
                            <a:srgbClr val="000000"/>
                          </a:solidFill>
                          <a:effectLst/>
                          <a:latin typeface="Times New Roman" panose="02020603050405020304" pitchFamily="18" charset="0"/>
                        </a:rPr>
                        <a:t>0</a:t>
                      </a:r>
                      <a:r>
                        <a:rPr lang="en-US" sz="1600" b="1" i="0" u="none" strike="noStrike" dirty="0">
                          <a:solidFill>
                            <a:srgbClr val="000000"/>
                          </a:solidFill>
                          <a:effectLst/>
                          <a:latin typeface="Times New Roman" panose="02020603050405020304" pitchFamily="18" charset="0"/>
                        </a:rPr>
                        <a:t>0</a:t>
                      </a:r>
                      <a:r>
                        <a:rPr lang="en-PK" sz="1600" b="1" i="0" u="none" strike="noStrike" dirty="0">
                          <a:solidFill>
                            <a:srgbClr val="000000"/>
                          </a:solidFill>
                          <a:effectLst/>
                          <a:latin typeface="Times New Roman" panose="02020603050405020304" pitchFamily="18" charset="0"/>
                        </a:rPr>
                        <a:t> </a:t>
                      </a:r>
                    </a:p>
                  </a:txBody>
                  <a:tcPr marL="7336" marR="7336" marT="7336" marB="0" anchor="ctr">
                    <a:lnL w="12700" cap="flat" cmpd="sng" algn="ctr">
                      <a:solidFill>
                        <a:srgbClr val="418AB3"/>
                      </a:solidFill>
                      <a:prstDash val="solid"/>
                      <a:round/>
                      <a:headEnd type="none" w="med" len="med"/>
                      <a:tailEnd type="none" w="med" len="med"/>
                    </a:lnL>
                    <a:lnR w="12700" cap="flat" cmpd="sng" algn="ctr">
                      <a:solidFill>
                        <a:srgbClr val="418AB3"/>
                      </a:solidFill>
                      <a:prstDash val="solid"/>
                      <a:round/>
                      <a:headEnd type="none" w="med" len="med"/>
                      <a:tailEnd type="none" w="med" len="med"/>
                    </a:lnR>
                    <a:lnT w="12700" cap="flat" cmpd="sng" algn="ctr">
                      <a:solidFill>
                        <a:srgbClr val="418AB3"/>
                      </a:solidFill>
                      <a:prstDash val="solid"/>
                      <a:round/>
                      <a:headEnd type="none" w="med" len="med"/>
                      <a:tailEnd type="none" w="med" len="med"/>
                    </a:lnT>
                    <a:lnB w="12700" cap="flat" cmpd="sng" algn="ctr">
                      <a:solidFill>
                        <a:srgbClr val="418AB3"/>
                      </a:solidFill>
                      <a:prstDash val="solid"/>
                      <a:round/>
                      <a:headEnd type="none" w="med" len="med"/>
                      <a:tailEnd type="none" w="med" len="med"/>
                    </a:lnB>
                    <a:noFill/>
                  </a:tcPr>
                </a:tc>
                <a:extLst>
                  <a:ext uri="{0D108BD9-81ED-4DB2-BD59-A6C34878D82A}">
                    <a16:rowId xmlns:a16="http://schemas.microsoft.com/office/drawing/2014/main" val="2547123521"/>
                  </a:ext>
                </a:extLst>
              </a:tr>
              <a:tr h="386168">
                <a:tc>
                  <a:txBody>
                    <a:bodyPr/>
                    <a:lstStyle/>
                    <a:p>
                      <a:pPr algn="ctr" rtl="0" fontAlgn="b"/>
                      <a:r>
                        <a:rPr lang="pt-BR" sz="1600" b="1" i="0" u="none" strike="noStrike">
                          <a:solidFill>
                            <a:srgbClr val="000000"/>
                          </a:solidFill>
                          <a:effectLst/>
                          <a:latin typeface="Times New Roman" panose="02020603050405020304" pitchFamily="18" charset="0"/>
                        </a:rPr>
                        <a:t>Consultancies</a:t>
                      </a:r>
                    </a:p>
                  </a:txBody>
                  <a:tcPr marL="7336" marR="7336" marT="7336" marB="0" anchor="ctr">
                    <a:lnL w="12700" cap="flat" cmpd="sng" algn="ctr">
                      <a:solidFill>
                        <a:srgbClr val="418AB3"/>
                      </a:solidFill>
                      <a:prstDash val="solid"/>
                      <a:round/>
                      <a:headEnd type="none" w="med" len="med"/>
                      <a:tailEnd type="none" w="med" len="med"/>
                    </a:lnL>
                    <a:lnR w="12700" cap="flat" cmpd="sng" algn="ctr">
                      <a:solidFill>
                        <a:srgbClr val="418AB3"/>
                      </a:solidFill>
                      <a:prstDash val="solid"/>
                      <a:round/>
                      <a:headEnd type="none" w="med" len="med"/>
                      <a:tailEnd type="none" w="med" len="med"/>
                    </a:lnR>
                    <a:lnT w="12700" cap="flat" cmpd="sng" algn="ctr">
                      <a:solidFill>
                        <a:srgbClr val="418AB3"/>
                      </a:solidFill>
                      <a:prstDash val="solid"/>
                      <a:round/>
                      <a:headEnd type="none" w="med" len="med"/>
                      <a:tailEnd type="none" w="med" len="med"/>
                    </a:lnT>
                    <a:lnB w="12700" cap="flat" cmpd="sng" algn="ctr">
                      <a:solidFill>
                        <a:srgbClr val="418AB3"/>
                      </a:solidFill>
                      <a:prstDash val="solid"/>
                      <a:round/>
                      <a:headEnd type="none" w="med" len="med"/>
                      <a:tailEnd type="none" w="med" len="med"/>
                    </a:lnB>
                    <a:noFill/>
                  </a:tcPr>
                </a:tc>
                <a:tc>
                  <a:txBody>
                    <a:bodyPr/>
                    <a:lstStyle/>
                    <a:p>
                      <a:pPr algn="ctr" rtl="0" fontAlgn="b"/>
                      <a:r>
                        <a:rPr lang="pt-BR" sz="1600" b="1" i="0" u="none" strike="noStrike">
                          <a:solidFill>
                            <a:srgbClr val="000000"/>
                          </a:solidFill>
                          <a:effectLst/>
                          <a:latin typeface="Times New Roman" panose="02020603050405020304" pitchFamily="18" charset="0"/>
                        </a:rPr>
                        <a:t>PMT</a:t>
                      </a:r>
                    </a:p>
                  </a:txBody>
                  <a:tcPr marL="7336" marR="7336" marT="7336" marB="0" anchor="ctr">
                    <a:lnL w="12700" cap="flat" cmpd="sng" algn="ctr">
                      <a:solidFill>
                        <a:srgbClr val="418AB3"/>
                      </a:solidFill>
                      <a:prstDash val="solid"/>
                      <a:round/>
                      <a:headEnd type="none" w="med" len="med"/>
                      <a:tailEnd type="none" w="med" len="med"/>
                    </a:lnL>
                    <a:lnR w="12700" cap="flat" cmpd="sng" algn="ctr">
                      <a:solidFill>
                        <a:srgbClr val="418AB3"/>
                      </a:solidFill>
                      <a:prstDash val="solid"/>
                      <a:round/>
                      <a:headEnd type="none" w="med" len="med"/>
                      <a:tailEnd type="none" w="med" len="med"/>
                    </a:lnR>
                    <a:lnT w="12700" cap="flat" cmpd="sng" algn="ctr">
                      <a:solidFill>
                        <a:srgbClr val="418AB3"/>
                      </a:solidFill>
                      <a:prstDash val="solid"/>
                      <a:round/>
                      <a:headEnd type="none" w="med" len="med"/>
                      <a:tailEnd type="none" w="med" len="med"/>
                    </a:lnT>
                    <a:lnB w="12700" cap="flat" cmpd="sng" algn="ctr">
                      <a:solidFill>
                        <a:srgbClr val="418AB3"/>
                      </a:solidFill>
                      <a:prstDash val="solid"/>
                      <a:round/>
                      <a:headEnd type="none" w="med" len="med"/>
                      <a:tailEnd type="none" w="med" len="med"/>
                    </a:lnB>
                    <a:noFill/>
                  </a:tcPr>
                </a:tc>
                <a:tc>
                  <a:txBody>
                    <a:bodyPr/>
                    <a:lstStyle/>
                    <a:p>
                      <a:pPr algn="ctr" rtl="0" fontAlgn="b"/>
                      <a:r>
                        <a:rPr lang="en-PK" sz="1600" b="1" i="0" u="none" strike="noStrike" dirty="0">
                          <a:solidFill>
                            <a:srgbClr val="000000"/>
                          </a:solidFill>
                          <a:effectLst/>
                          <a:latin typeface="Times New Roman" panose="02020603050405020304" pitchFamily="18" charset="0"/>
                        </a:rPr>
                        <a:t>- </a:t>
                      </a:r>
                    </a:p>
                  </a:txBody>
                  <a:tcPr marL="7336" marR="7336" marT="7336" marB="0" anchor="ctr">
                    <a:lnL w="12700" cap="flat" cmpd="sng" algn="ctr">
                      <a:solidFill>
                        <a:srgbClr val="418AB3"/>
                      </a:solidFill>
                      <a:prstDash val="solid"/>
                      <a:round/>
                      <a:headEnd type="none" w="med" len="med"/>
                      <a:tailEnd type="none" w="med" len="med"/>
                    </a:lnL>
                    <a:lnR w="12700" cap="flat" cmpd="sng" algn="ctr">
                      <a:solidFill>
                        <a:srgbClr val="418AB3"/>
                      </a:solidFill>
                      <a:prstDash val="solid"/>
                      <a:round/>
                      <a:headEnd type="none" w="med" len="med"/>
                      <a:tailEnd type="none" w="med" len="med"/>
                    </a:lnR>
                    <a:lnT w="12700" cap="flat" cmpd="sng" algn="ctr">
                      <a:solidFill>
                        <a:srgbClr val="418AB3"/>
                      </a:solidFill>
                      <a:prstDash val="solid"/>
                      <a:round/>
                      <a:headEnd type="none" w="med" len="med"/>
                      <a:tailEnd type="none" w="med" len="med"/>
                    </a:lnT>
                    <a:lnB w="12700" cap="flat" cmpd="sng" algn="ctr">
                      <a:solidFill>
                        <a:srgbClr val="418AB3"/>
                      </a:solidFill>
                      <a:prstDash val="solid"/>
                      <a:round/>
                      <a:headEnd type="none" w="med" len="med"/>
                      <a:tailEnd type="none" w="med" len="med"/>
                    </a:lnB>
                    <a:noFill/>
                  </a:tcPr>
                </a:tc>
                <a:tc>
                  <a:txBody>
                    <a:bodyPr/>
                    <a:lstStyle/>
                    <a:p>
                      <a:pPr algn="ctr" rtl="0" fontAlgn="ctr"/>
                      <a:r>
                        <a:rPr lang="en-PK" sz="1600" b="1" i="0" u="none" strike="noStrike" dirty="0">
                          <a:solidFill>
                            <a:srgbClr val="C00000"/>
                          </a:solidFill>
                          <a:effectLst/>
                          <a:latin typeface="Times New Roman" panose="02020603050405020304" pitchFamily="18" charset="0"/>
                        </a:rPr>
                        <a:t>30</a:t>
                      </a:r>
                      <a:r>
                        <a:rPr lang="en-US" sz="1600" b="1" i="0" u="none" strike="noStrike" dirty="0">
                          <a:solidFill>
                            <a:srgbClr val="C00000"/>
                          </a:solidFill>
                          <a:effectLst/>
                          <a:latin typeface="Times New Roman" panose="02020603050405020304" pitchFamily="18" charset="0"/>
                        </a:rPr>
                        <a:t>.00</a:t>
                      </a:r>
                      <a:endParaRPr lang="en-PK" sz="1600" b="1" i="0" u="none" strike="noStrike" dirty="0">
                        <a:solidFill>
                          <a:srgbClr val="C00000"/>
                        </a:solidFill>
                        <a:effectLst/>
                        <a:latin typeface="Times New Roman" panose="02020603050405020304" pitchFamily="18" charset="0"/>
                      </a:endParaRPr>
                    </a:p>
                  </a:txBody>
                  <a:tcPr marL="7336" marR="7336" marT="7336" marB="0" anchor="ctr">
                    <a:lnL w="12700" cap="flat" cmpd="sng" algn="ctr">
                      <a:solidFill>
                        <a:srgbClr val="418AB3"/>
                      </a:solidFill>
                      <a:prstDash val="solid"/>
                      <a:round/>
                      <a:headEnd type="none" w="med" len="med"/>
                      <a:tailEnd type="none" w="med" len="med"/>
                    </a:lnL>
                    <a:lnR w="12700" cap="flat" cmpd="sng" algn="ctr">
                      <a:solidFill>
                        <a:srgbClr val="418AB3"/>
                      </a:solidFill>
                      <a:prstDash val="solid"/>
                      <a:round/>
                      <a:headEnd type="none" w="med" len="med"/>
                      <a:tailEnd type="none" w="med" len="med"/>
                    </a:lnR>
                    <a:lnT w="12700" cap="flat" cmpd="sng" algn="ctr">
                      <a:solidFill>
                        <a:srgbClr val="418AB3"/>
                      </a:solidFill>
                      <a:prstDash val="solid"/>
                      <a:round/>
                      <a:headEnd type="none" w="med" len="med"/>
                      <a:tailEnd type="none" w="med" len="med"/>
                    </a:lnT>
                    <a:lnB w="12700" cap="flat" cmpd="sng" algn="ctr">
                      <a:solidFill>
                        <a:srgbClr val="418AB3"/>
                      </a:solidFill>
                      <a:prstDash val="solid"/>
                      <a:round/>
                      <a:headEnd type="none" w="med" len="med"/>
                      <a:tailEnd type="none" w="med" len="med"/>
                    </a:lnB>
                    <a:noFill/>
                  </a:tcPr>
                </a:tc>
                <a:tc>
                  <a:txBody>
                    <a:bodyPr/>
                    <a:lstStyle/>
                    <a:p>
                      <a:pPr algn="ctr" rtl="0" fontAlgn="b"/>
                      <a:r>
                        <a:rPr lang="en-PK" sz="1600" b="1" i="0" u="none" strike="noStrike" dirty="0">
                          <a:solidFill>
                            <a:srgbClr val="000000"/>
                          </a:solidFill>
                          <a:effectLst/>
                          <a:latin typeface="Times New Roman" panose="02020603050405020304" pitchFamily="18" charset="0"/>
                        </a:rPr>
                        <a:t>30</a:t>
                      </a:r>
                      <a:r>
                        <a:rPr lang="en-US" sz="1600" b="1" i="0" u="none" strike="noStrike" dirty="0">
                          <a:solidFill>
                            <a:srgbClr val="000000"/>
                          </a:solidFill>
                          <a:effectLst/>
                          <a:latin typeface="Times New Roman" panose="02020603050405020304" pitchFamily="18" charset="0"/>
                        </a:rPr>
                        <a:t>.00</a:t>
                      </a:r>
                      <a:r>
                        <a:rPr lang="en-PK" sz="1600" b="1" i="0" u="none" strike="noStrike" dirty="0">
                          <a:solidFill>
                            <a:srgbClr val="000000"/>
                          </a:solidFill>
                          <a:effectLst/>
                          <a:latin typeface="Times New Roman" panose="02020603050405020304" pitchFamily="18" charset="0"/>
                        </a:rPr>
                        <a:t> </a:t>
                      </a:r>
                    </a:p>
                  </a:txBody>
                  <a:tcPr marL="7336" marR="7336" marT="7336" marB="0" anchor="ctr">
                    <a:lnL w="12700" cap="flat" cmpd="sng" algn="ctr">
                      <a:solidFill>
                        <a:srgbClr val="418AB3"/>
                      </a:solidFill>
                      <a:prstDash val="solid"/>
                      <a:round/>
                      <a:headEnd type="none" w="med" len="med"/>
                      <a:tailEnd type="none" w="med" len="med"/>
                    </a:lnL>
                    <a:lnR w="12700" cap="flat" cmpd="sng" algn="ctr">
                      <a:solidFill>
                        <a:srgbClr val="418AB3"/>
                      </a:solidFill>
                      <a:prstDash val="solid"/>
                      <a:round/>
                      <a:headEnd type="none" w="med" len="med"/>
                      <a:tailEnd type="none" w="med" len="med"/>
                    </a:lnR>
                    <a:lnT w="12700" cap="flat" cmpd="sng" algn="ctr">
                      <a:solidFill>
                        <a:srgbClr val="418AB3"/>
                      </a:solidFill>
                      <a:prstDash val="solid"/>
                      <a:round/>
                      <a:headEnd type="none" w="med" len="med"/>
                      <a:tailEnd type="none" w="med" len="med"/>
                    </a:lnT>
                    <a:lnB w="12700" cap="flat" cmpd="sng" algn="ctr">
                      <a:solidFill>
                        <a:srgbClr val="418AB3"/>
                      </a:solidFill>
                      <a:prstDash val="solid"/>
                      <a:round/>
                      <a:headEnd type="none" w="med" len="med"/>
                      <a:tailEnd type="none" w="med" len="med"/>
                    </a:lnB>
                    <a:noFill/>
                  </a:tcPr>
                </a:tc>
                <a:extLst>
                  <a:ext uri="{0D108BD9-81ED-4DB2-BD59-A6C34878D82A}">
                    <a16:rowId xmlns:a16="http://schemas.microsoft.com/office/drawing/2014/main" val="225890592"/>
                  </a:ext>
                </a:extLst>
              </a:tr>
              <a:tr h="727386">
                <a:tc>
                  <a:txBody>
                    <a:bodyPr/>
                    <a:lstStyle/>
                    <a:p>
                      <a:pPr algn="ctr" rtl="0" fontAlgn="b"/>
                      <a:r>
                        <a:rPr lang="pt-BR" sz="1600" b="1" i="0" u="none" strike="noStrike" dirty="0">
                          <a:solidFill>
                            <a:srgbClr val="000000"/>
                          </a:solidFill>
                          <a:effectLst/>
                          <a:latin typeface="Times New Roman" panose="02020603050405020304" pitchFamily="18" charset="0"/>
                        </a:rPr>
                        <a:t>Others Op. Exp.</a:t>
                      </a:r>
                    </a:p>
                  </a:txBody>
                  <a:tcPr marL="7336" marR="7336" marT="7336" marB="0" anchor="ctr">
                    <a:lnL w="12700" cap="flat" cmpd="sng" algn="ctr">
                      <a:solidFill>
                        <a:srgbClr val="418AB3"/>
                      </a:solidFill>
                      <a:prstDash val="solid"/>
                      <a:round/>
                      <a:headEnd type="none" w="med" len="med"/>
                      <a:tailEnd type="none" w="med" len="med"/>
                    </a:lnL>
                    <a:lnR w="12700" cap="flat" cmpd="sng" algn="ctr">
                      <a:solidFill>
                        <a:srgbClr val="418AB3"/>
                      </a:solidFill>
                      <a:prstDash val="solid"/>
                      <a:round/>
                      <a:headEnd type="none" w="med" len="med"/>
                      <a:tailEnd type="none" w="med" len="med"/>
                    </a:lnR>
                    <a:lnT w="12700" cap="flat" cmpd="sng" algn="ctr">
                      <a:solidFill>
                        <a:srgbClr val="418AB3"/>
                      </a:solidFill>
                      <a:prstDash val="solid"/>
                      <a:round/>
                      <a:headEnd type="none" w="med" len="med"/>
                      <a:tailEnd type="none" w="med" len="med"/>
                    </a:lnT>
                    <a:lnB w="12700" cap="flat" cmpd="sng" algn="ctr">
                      <a:solidFill>
                        <a:srgbClr val="418AB3"/>
                      </a:solidFill>
                      <a:prstDash val="solid"/>
                      <a:round/>
                      <a:headEnd type="none" w="med" len="med"/>
                      <a:tailEnd type="none" w="med" len="med"/>
                    </a:lnB>
                    <a:noFill/>
                  </a:tcPr>
                </a:tc>
                <a:tc>
                  <a:txBody>
                    <a:bodyPr/>
                    <a:lstStyle/>
                    <a:p>
                      <a:pPr algn="ctr" rtl="0" fontAlgn="b"/>
                      <a:r>
                        <a:rPr lang="pt-BR" sz="1600" b="1" i="0" u="none" strike="noStrike">
                          <a:solidFill>
                            <a:srgbClr val="000000"/>
                          </a:solidFill>
                          <a:effectLst/>
                          <a:latin typeface="Times New Roman" panose="02020603050405020304" pitchFamily="18" charset="0"/>
                        </a:rPr>
                        <a:t>Ops etc.</a:t>
                      </a:r>
                    </a:p>
                  </a:txBody>
                  <a:tcPr marL="7336" marR="7336" marT="7336" marB="0" anchor="ctr">
                    <a:lnL w="12700" cap="flat" cmpd="sng" algn="ctr">
                      <a:solidFill>
                        <a:srgbClr val="418AB3"/>
                      </a:solidFill>
                      <a:prstDash val="solid"/>
                      <a:round/>
                      <a:headEnd type="none" w="med" len="med"/>
                      <a:tailEnd type="none" w="med" len="med"/>
                    </a:lnL>
                    <a:lnR w="12700" cap="flat" cmpd="sng" algn="ctr">
                      <a:solidFill>
                        <a:srgbClr val="418AB3"/>
                      </a:solidFill>
                      <a:prstDash val="solid"/>
                      <a:round/>
                      <a:headEnd type="none" w="med" len="med"/>
                      <a:tailEnd type="none" w="med" len="med"/>
                    </a:lnR>
                    <a:lnT w="12700" cap="flat" cmpd="sng" algn="ctr">
                      <a:solidFill>
                        <a:srgbClr val="418AB3"/>
                      </a:solidFill>
                      <a:prstDash val="solid"/>
                      <a:round/>
                      <a:headEnd type="none" w="med" len="med"/>
                      <a:tailEnd type="none" w="med" len="med"/>
                    </a:lnT>
                    <a:lnB w="12700" cap="flat" cmpd="sng" algn="ctr">
                      <a:solidFill>
                        <a:srgbClr val="418AB3"/>
                      </a:solidFill>
                      <a:prstDash val="solid"/>
                      <a:round/>
                      <a:headEnd type="none" w="med" len="med"/>
                      <a:tailEnd type="none" w="med" len="med"/>
                    </a:lnB>
                    <a:noFill/>
                  </a:tcPr>
                </a:tc>
                <a:tc>
                  <a:txBody>
                    <a:bodyPr/>
                    <a:lstStyle/>
                    <a:p>
                      <a:pPr algn="ctr" rtl="0" fontAlgn="b"/>
                      <a:r>
                        <a:rPr lang="en-PK" sz="1600" b="1" i="0" u="none" strike="noStrike" dirty="0">
                          <a:solidFill>
                            <a:srgbClr val="000000"/>
                          </a:solidFill>
                          <a:effectLst/>
                          <a:latin typeface="Times New Roman" panose="02020603050405020304" pitchFamily="18" charset="0"/>
                        </a:rPr>
                        <a:t>34</a:t>
                      </a:r>
                      <a:r>
                        <a:rPr lang="en-US" sz="1600" b="1" i="0" u="none" strike="noStrike" dirty="0">
                          <a:solidFill>
                            <a:srgbClr val="000000"/>
                          </a:solidFill>
                          <a:effectLst/>
                          <a:latin typeface="Times New Roman" panose="02020603050405020304" pitchFamily="18" charset="0"/>
                        </a:rPr>
                        <a:t>.82</a:t>
                      </a:r>
                      <a:endParaRPr lang="en-PK" sz="1600" b="1" i="0" u="none" strike="noStrike" dirty="0">
                        <a:solidFill>
                          <a:srgbClr val="000000"/>
                        </a:solidFill>
                        <a:effectLst/>
                        <a:latin typeface="Times New Roman" panose="02020603050405020304" pitchFamily="18" charset="0"/>
                      </a:endParaRPr>
                    </a:p>
                  </a:txBody>
                  <a:tcPr marL="7336" marR="7336" marT="7336" marB="0" anchor="ctr">
                    <a:lnL w="12700" cap="flat" cmpd="sng" algn="ctr">
                      <a:solidFill>
                        <a:srgbClr val="418AB3"/>
                      </a:solidFill>
                      <a:prstDash val="solid"/>
                      <a:round/>
                      <a:headEnd type="none" w="med" len="med"/>
                      <a:tailEnd type="none" w="med" len="med"/>
                    </a:lnL>
                    <a:lnR w="12700" cap="flat" cmpd="sng" algn="ctr">
                      <a:solidFill>
                        <a:srgbClr val="418AB3"/>
                      </a:solidFill>
                      <a:prstDash val="solid"/>
                      <a:round/>
                      <a:headEnd type="none" w="med" len="med"/>
                      <a:tailEnd type="none" w="med" len="med"/>
                    </a:lnR>
                    <a:lnT w="12700" cap="flat" cmpd="sng" algn="ctr">
                      <a:solidFill>
                        <a:srgbClr val="418AB3"/>
                      </a:solidFill>
                      <a:prstDash val="solid"/>
                      <a:round/>
                      <a:headEnd type="none" w="med" len="med"/>
                      <a:tailEnd type="none" w="med" len="med"/>
                    </a:lnT>
                    <a:lnB w="12700" cap="flat" cmpd="sng" algn="ctr">
                      <a:solidFill>
                        <a:srgbClr val="418AB3"/>
                      </a:solidFill>
                      <a:prstDash val="solid"/>
                      <a:round/>
                      <a:headEnd type="none" w="med" len="med"/>
                      <a:tailEnd type="none" w="med" len="med"/>
                    </a:lnB>
                    <a:noFill/>
                  </a:tcPr>
                </a:tc>
                <a:tc>
                  <a:txBody>
                    <a:bodyPr/>
                    <a:lstStyle/>
                    <a:p>
                      <a:pPr algn="ctr" rtl="0" fontAlgn="b"/>
                      <a:r>
                        <a:rPr lang="en-PK" sz="1600" b="1" i="0" u="none" strike="noStrike" dirty="0">
                          <a:solidFill>
                            <a:srgbClr val="C00000"/>
                          </a:solidFill>
                          <a:effectLst/>
                          <a:latin typeface="Times New Roman" panose="02020603050405020304" pitchFamily="18" charset="0"/>
                        </a:rPr>
                        <a:t>397</a:t>
                      </a:r>
                      <a:r>
                        <a:rPr lang="en-US" sz="1600" b="1" i="0" u="none" strike="noStrike" dirty="0">
                          <a:solidFill>
                            <a:srgbClr val="C00000"/>
                          </a:solidFill>
                          <a:effectLst/>
                          <a:latin typeface="Times New Roman" panose="02020603050405020304" pitchFamily="18" charset="0"/>
                        </a:rPr>
                        <a:t>.97</a:t>
                      </a:r>
                      <a:endParaRPr lang="en-PK" sz="1600" b="1" i="0" u="none" strike="noStrike" dirty="0">
                        <a:solidFill>
                          <a:srgbClr val="C00000"/>
                        </a:solidFill>
                        <a:effectLst/>
                        <a:latin typeface="Times New Roman" panose="02020603050405020304" pitchFamily="18" charset="0"/>
                      </a:endParaRPr>
                    </a:p>
                  </a:txBody>
                  <a:tcPr marL="7336" marR="7336" marT="7336" marB="0" anchor="ctr">
                    <a:lnL w="12700" cap="flat" cmpd="sng" algn="ctr">
                      <a:solidFill>
                        <a:srgbClr val="418AB3"/>
                      </a:solidFill>
                      <a:prstDash val="solid"/>
                      <a:round/>
                      <a:headEnd type="none" w="med" len="med"/>
                      <a:tailEnd type="none" w="med" len="med"/>
                    </a:lnL>
                    <a:lnR w="12700" cap="flat" cmpd="sng" algn="ctr">
                      <a:solidFill>
                        <a:srgbClr val="418AB3"/>
                      </a:solidFill>
                      <a:prstDash val="solid"/>
                      <a:round/>
                      <a:headEnd type="none" w="med" len="med"/>
                      <a:tailEnd type="none" w="med" len="med"/>
                    </a:lnR>
                    <a:lnT w="12700" cap="flat" cmpd="sng" algn="ctr">
                      <a:solidFill>
                        <a:srgbClr val="418AB3"/>
                      </a:solidFill>
                      <a:prstDash val="solid"/>
                      <a:round/>
                      <a:headEnd type="none" w="med" len="med"/>
                      <a:tailEnd type="none" w="med" len="med"/>
                    </a:lnT>
                    <a:lnB w="12700" cap="flat" cmpd="sng" algn="ctr">
                      <a:solidFill>
                        <a:srgbClr val="418AB3"/>
                      </a:solidFill>
                      <a:prstDash val="solid"/>
                      <a:round/>
                      <a:headEnd type="none" w="med" len="med"/>
                      <a:tailEnd type="none" w="med" len="med"/>
                    </a:lnB>
                    <a:noFill/>
                  </a:tcPr>
                </a:tc>
                <a:tc>
                  <a:txBody>
                    <a:bodyPr/>
                    <a:lstStyle/>
                    <a:p>
                      <a:pPr algn="ctr" rtl="0" fontAlgn="b"/>
                      <a:r>
                        <a:rPr lang="en-PK" sz="1600" b="1" i="0" u="none" strike="noStrike" dirty="0">
                          <a:solidFill>
                            <a:srgbClr val="000000"/>
                          </a:solidFill>
                          <a:effectLst/>
                          <a:latin typeface="Times New Roman" panose="02020603050405020304" pitchFamily="18" charset="0"/>
                        </a:rPr>
                        <a:t>363</a:t>
                      </a:r>
                      <a:r>
                        <a:rPr lang="en-US" sz="1600" b="1" i="0" u="none" strike="noStrike" dirty="0">
                          <a:solidFill>
                            <a:srgbClr val="000000"/>
                          </a:solidFill>
                          <a:effectLst/>
                          <a:latin typeface="Times New Roman" panose="02020603050405020304" pitchFamily="18" charset="0"/>
                        </a:rPr>
                        <a:t>.15</a:t>
                      </a:r>
                      <a:r>
                        <a:rPr lang="en-PK" sz="1600" b="1" i="0" u="none" strike="noStrike" dirty="0">
                          <a:solidFill>
                            <a:srgbClr val="000000"/>
                          </a:solidFill>
                          <a:effectLst/>
                          <a:latin typeface="Times New Roman" panose="02020603050405020304" pitchFamily="18" charset="0"/>
                        </a:rPr>
                        <a:t> </a:t>
                      </a:r>
                    </a:p>
                  </a:txBody>
                  <a:tcPr marL="7336" marR="7336" marT="7336" marB="0" anchor="ctr">
                    <a:lnL w="12700" cap="flat" cmpd="sng" algn="ctr">
                      <a:solidFill>
                        <a:srgbClr val="418AB3"/>
                      </a:solidFill>
                      <a:prstDash val="solid"/>
                      <a:round/>
                      <a:headEnd type="none" w="med" len="med"/>
                      <a:tailEnd type="none" w="med" len="med"/>
                    </a:lnL>
                    <a:lnR w="12700" cap="flat" cmpd="sng" algn="ctr">
                      <a:solidFill>
                        <a:srgbClr val="418AB3"/>
                      </a:solidFill>
                      <a:prstDash val="solid"/>
                      <a:round/>
                      <a:headEnd type="none" w="med" len="med"/>
                      <a:tailEnd type="none" w="med" len="med"/>
                    </a:lnR>
                    <a:lnT w="12700" cap="flat" cmpd="sng" algn="ctr">
                      <a:solidFill>
                        <a:srgbClr val="418AB3"/>
                      </a:solidFill>
                      <a:prstDash val="solid"/>
                      <a:round/>
                      <a:headEnd type="none" w="med" len="med"/>
                      <a:tailEnd type="none" w="med" len="med"/>
                    </a:lnT>
                    <a:lnB w="12700" cap="flat" cmpd="sng" algn="ctr">
                      <a:solidFill>
                        <a:srgbClr val="418AB3"/>
                      </a:solidFill>
                      <a:prstDash val="solid"/>
                      <a:round/>
                      <a:headEnd type="none" w="med" len="med"/>
                      <a:tailEnd type="none" w="med" len="med"/>
                    </a:lnB>
                    <a:noFill/>
                  </a:tcPr>
                </a:tc>
                <a:extLst>
                  <a:ext uri="{0D108BD9-81ED-4DB2-BD59-A6C34878D82A}">
                    <a16:rowId xmlns:a16="http://schemas.microsoft.com/office/drawing/2014/main" val="1491622714"/>
                  </a:ext>
                </a:extLst>
              </a:tr>
              <a:tr h="727386">
                <a:tc>
                  <a:txBody>
                    <a:bodyPr/>
                    <a:lstStyle/>
                    <a:p>
                      <a:pPr algn="ctr" rtl="0" fontAlgn="b"/>
                      <a:r>
                        <a:rPr lang="en-PK" sz="1600" b="1" i="0" u="none" strike="noStrike" dirty="0">
                          <a:solidFill>
                            <a:srgbClr val="000000"/>
                          </a:solidFill>
                          <a:effectLst/>
                          <a:latin typeface="Times New Roman" panose="02020603050405020304" pitchFamily="18" charset="0"/>
                        </a:rPr>
                        <a:t> </a:t>
                      </a:r>
                    </a:p>
                  </a:txBody>
                  <a:tcPr marL="7336" marR="7336" marT="7336" marB="0" anchor="ctr">
                    <a:lnL w="12700" cap="flat" cmpd="sng" algn="ctr">
                      <a:solidFill>
                        <a:srgbClr val="418AB3"/>
                      </a:solidFill>
                      <a:prstDash val="solid"/>
                      <a:round/>
                      <a:headEnd type="none" w="med" len="med"/>
                      <a:tailEnd type="none" w="med" len="med"/>
                    </a:lnL>
                    <a:lnR>
                      <a:noFill/>
                    </a:lnR>
                    <a:lnT w="12700" cap="flat" cmpd="sng" algn="ctr">
                      <a:solidFill>
                        <a:srgbClr val="418AB3"/>
                      </a:solidFill>
                      <a:prstDash val="solid"/>
                      <a:round/>
                      <a:headEnd type="none" w="med" len="med"/>
                      <a:tailEnd type="none" w="med" len="med"/>
                    </a:lnT>
                    <a:lnB w="12700" cap="flat" cmpd="sng" algn="ctr">
                      <a:solidFill>
                        <a:srgbClr val="418AB3"/>
                      </a:solidFill>
                      <a:prstDash val="solid"/>
                      <a:round/>
                      <a:headEnd type="none" w="med" len="med"/>
                      <a:tailEnd type="none" w="med" len="med"/>
                    </a:lnB>
                    <a:noFill/>
                  </a:tcPr>
                </a:tc>
                <a:tc>
                  <a:txBody>
                    <a:bodyPr/>
                    <a:lstStyle/>
                    <a:p>
                      <a:pPr algn="ctr" rtl="0" fontAlgn="b"/>
                      <a:r>
                        <a:rPr lang="pt-BR" sz="1600" b="1" i="0" u="none" strike="noStrike">
                          <a:solidFill>
                            <a:srgbClr val="000000"/>
                          </a:solidFill>
                          <a:effectLst/>
                          <a:latin typeface="Times New Roman" panose="02020603050405020304" pitchFamily="18" charset="0"/>
                        </a:rPr>
                        <a:t>Total</a:t>
                      </a:r>
                    </a:p>
                  </a:txBody>
                  <a:tcPr marL="7336" marR="7336" marT="7336" marB="0" anchor="ctr">
                    <a:lnL>
                      <a:noFill/>
                    </a:lnL>
                    <a:lnR w="12700" cap="flat" cmpd="sng" algn="ctr">
                      <a:solidFill>
                        <a:srgbClr val="418AB3"/>
                      </a:solidFill>
                      <a:prstDash val="solid"/>
                      <a:round/>
                      <a:headEnd type="none" w="med" len="med"/>
                      <a:tailEnd type="none" w="med" len="med"/>
                    </a:lnR>
                    <a:lnT w="12700" cap="flat" cmpd="sng" algn="ctr">
                      <a:solidFill>
                        <a:srgbClr val="418AB3"/>
                      </a:solidFill>
                      <a:prstDash val="solid"/>
                      <a:round/>
                      <a:headEnd type="none" w="med" len="med"/>
                      <a:tailEnd type="none" w="med" len="med"/>
                    </a:lnT>
                    <a:lnB w="12700" cap="flat" cmpd="sng" algn="ctr">
                      <a:solidFill>
                        <a:srgbClr val="418AB3"/>
                      </a:solidFill>
                      <a:prstDash val="solid"/>
                      <a:round/>
                      <a:headEnd type="none" w="med" len="med"/>
                      <a:tailEnd type="none" w="med" len="med"/>
                    </a:lnB>
                    <a:noFill/>
                  </a:tcPr>
                </a:tc>
                <a:tc>
                  <a:txBody>
                    <a:bodyPr/>
                    <a:lstStyle/>
                    <a:p>
                      <a:pPr algn="ctr" rtl="0" fontAlgn="b"/>
                      <a:r>
                        <a:rPr lang="en-PK" sz="1600" b="1" i="0" u="none" strike="noStrike" dirty="0">
                          <a:solidFill>
                            <a:srgbClr val="000000"/>
                          </a:solidFill>
                          <a:effectLst/>
                          <a:latin typeface="Times New Roman" panose="02020603050405020304" pitchFamily="18" charset="0"/>
                        </a:rPr>
                        <a:t> 1,042</a:t>
                      </a:r>
                      <a:r>
                        <a:rPr lang="en-US" sz="1600" b="1" i="0" u="none" strike="noStrike" dirty="0">
                          <a:solidFill>
                            <a:srgbClr val="000000"/>
                          </a:solidFill>
                          <a:effectLst/>
                          <a:latin typeface="Times New Roman" panose="02020603050405020304" pitchFamily="18" charset="0"/>
                        </a:rPr>
                        <a:t>.</a:t>
                      </a:r>
                      <a:r>
                        <a:rPr lang="en-PK" sz="1600" b="1" i="0" u="none" strike="noStrike" dirty="0">
                          <a:solidFill>
                            <a:srgbClr val="000000"/>
                          </a:solidFill>
                          <a:effectLst/>
                          <a:latin typeface="Times New Roman" panose="02020603050405020304" pitchFamily="18" charset="0"/>
                        </a:rPr>
                        <a:t>82 </a:t>
                      </a:r>
                    </a:p>
                  </a:txBody>
                  <a:tcPr marL="7336" marR="7336" marT="7336" marB="0" anchor="ctr">
                    <a:lnL w="12700" cap="flat" cmpd="sng" algn="ctr">
                      <a:solidFill>
                        <a:srgbClr val="418AB3"/>
                      </a:solidFill>
                      <a:prstDash val="solid"/>
                      <a:round/>
                      <a:headEnd type="none" w="med" len="med"/>
                      <a:tailEnd type="none" w="med" len="med"/>
                    </a:lnL>
                    <a:lnR w="12700" cap="flat" cmpd="sng" algn="ctr">
                      <a:solidFill>
                        <a:srgbClr val="418AB3"/>
                      </a:solidFill>
                      <a:prstDash val="solid"/>
                      <a:round/>
                      <a:headEnd type="none" w="med" len="med"/>
                      <a:tailEnd type="none" w="med" len="med"/>
                    </a:lnR>
                    <a:lnT w="12700" cap="flat" cmpd="sng" algn="ctr">
                      <a:solidFill>
                        <a:srgbClr val="418AB3"/>
                      </a:solidFill>
                      <a:prstDash val="solid"/>
                      <a:round/>
                      <a:headEnd type="none" w="med" len="med"/>
                      <a:tailEnd type="none" w="med" len="med"/>
                    </a:lnT>
                    <a:lnB w="12700" cap="flat" cmpd="sng" algn="ctr">
                      <a:solidFill>
                        <a:srgbClr val="418AB3"/>
                      </a:solidFill>
                      <a:prstDash val="solid"/>
                      <a:round/>
                      <a:headEnd type="none" w="med" len="med"/>
                      <a:tailEnd type="none" w="med" len="med"/>
                    </a:lnB>
                    <a:noFill/>
                  </a:tcPr>
                </a:tc>
                <a:tc>
                  <a:txBody>
                    <a:bodyPr/>
                    <a:lstStyle/>
                    <a:p>
                      <a:pPr algn="ctr" rtl="0" fontAlgn="b"/>
                      <a:r>
                        <a:rPr lang="en-PK" sz="1600" b="1" i="0" u="none" strike="noStrike" dirty="0">
                          <a:solidFill>
                            <a:srgbClr val="C00000"/>
                          </a:solidFill>
                          <a:effectLst/>
                          <a:latin typeface="Times New Roman" panose="02020603050405020304" pitchFamily="18" charset="0"/>
                        </a:rPr>
                        <a:t> 3</a:t>
                      </a:r>
                      <a:r>
                        <a:rPr lang="en-US" sz="1600" b="1" i="0" u="none" strike="noStrike" dirty="0">
                          <a:solidFill>
                            <a:srgbClr val="C00000"/>
                          </a:solidFill>
                          <a:effectLst/>
                          <a:latin typeface="Times New Roman" panose="02020603050405020304" pitchFamily="18" charset="0"/>
                        </a:rPr>
                        <a:t>,</a:t>
                      </a:r>
                      <a:r>
                        <a:rPr lang="en-PK" sz="1600" b="1" i="0" u="none" strike="noStrike" dirty="0">
                          <a:solidFill>
                            <a:srgbClr val="C00000"/>
                          </a:solidFill>
                          <a:effectLst/>
                          <a:latin typeface="Times New Roman" panose="02020603050405020304" pitchFamily="18" charset="0"/>
                        </a:rPr>
                        <a:t>314</a:t>
                      </a:r>
                      <a:r>
                        <a:rPr lang="en-US" sz="1600" b="1" i="0" u="none" strike="noStrike" dirty="0">
                          <a:solidFill>
                            <a:srgbClr val="C00000"/>
                          </a:solidFill>
                          <a:effectLst/>
                          <a:latin typeface="Times New Roman" panose="02020603050405020304" pitchFamily="18" charset="0"/>
                        </a:rPr>
                        <a:t>.36</a:t>
                      </a:r>
                      <a:endParaRPr lang="en-PK" sz="1600" b="1" i="0" u="none" strike="noStrike" dirty="0">
                        <a:solidFill>
                          <a:srgbClr val="C00000"/>
                        </a:solidFill>
                        <a:effectLst/>
                        <a:latin typeface="Times New Roman" panose="02020603050405020304" pitchFamily="18" charset="0"/>
                      </a:endParaRPr>
                    </a:p>
                  </a:txBody>
                  <a:tcPr marL="7336" marR="7336" marT="7336" marB="0" anchor="ctr">
                    <a:lnL w="12700" cap="flat" cmpd="sng" algn="ctr">
                      <a:solidFill>
                        <a:srgbClr val="418AB3"/>
                      </a:solidFill>
                      <a:prstDash val="solid"/>
                      <a:round/>
                      <a:headEnd type="none" w="med" len="med"/>
                      <a:tailEnd type="none" w="med" len="med"/>
                    </a:lnL>
                    <a:lnR w="12700" cap="flat" cmpd="sng" algn="ctr">
                      <a:solidFill>
                        <a:srgbClr val="418AB3"/>
                      </a:solidFill>
                      <a:prstDash val="solid"/>
                      <a:round/>
                      <a:headEnd type="none" w="med" len="med"/>
                      <a:tailEnd type="none" w="med" len="med"/>
                    </a:lnR>
                    <a:lnT w="12700" cap="flat" cmpd="sng" algn="ctr">
                      <a:solidFill>
                        <a:srgbClr val="418AB3"/>
                      </a:solidFill>
                      <a:prstDash val="solid"/>
                      <a:round/>
                      <a:headEnd type="none" w="med" len="med"/>
                      <a:tailEnd type="none" w="med" len="med"/>
                    </a:lnT>
                    <a:lnB w="12700" cap="flat" cmpd="sng" algn="ctr">
                      <a:solidFill>
                        <a:srgbClr val="418AB3"/>
                      </a:solidFill>
                      <a:prstDash val="solid"/>
                      <a:round/>
                      <a:headEnd type="none" w="med" len="med"/>
                      <a:tailEnd type="none" w="med" len="med"/>
                    </a:lnB>
                    <a:noFill/>
                  </a:tcPr>
                </a:tc>
                <a:tc>
                  <a:txBody>
                    <a:bodyPr/>
                    <a:lstStyle/>
                    <a:p>
                      <a:pPr algn="ctr" rtl="0" fontAlgn="b"/>
                      <a:r>
                        <a:rPr lang="en-PK" sz="1600" b="1" i="0" u="none" strike="noStrike" dirty="0">
                          <a:solidFill>
                            <a:srgbClr val="000000"/>
                          </a:solidFill>
                          <a:effectLst/>
                          <a:latin typeface="Times New Roman" panose="02020603050405020304" pitchFamily="18" charset="0"/>
                        </a:rPr>
                        <a:t> 2,271</a:t>
                      </a:r>
                      <a:r>
                        <a:rPr lang="en-US" sz="1600" b="1" i="0" u="none" strike="noStrike" dirty="0">
                          <a:solidFill>
                            <a:srgbClr val="000000"/>
                          </a:solidFill>
                          <a:effectLst/>
                          <a:latin typeface="Times New Roman" panose="02020603050405020304" pitchFamily="18" charset="0"/>
                        </a:rPr>
                        <a:t>.53</a:t>
                      </a:r>
                      <a:r>
                        <a:rPr lang="en-PK" sz="1600" b="1" i="0" u="none" strike="noStrike" dirty="0">
                          <a:solidFill>
                            <a:srgbClr val="000000"/>
                          </a:solidFill>
                          <a:effectLst/>
                          <a:latin typeface="Times New Roman" panose="02020603050405020304" pitchFamily="18" charset="0"/>
                        </a:rPr>
                        <a:t> </a:t>
                      </a:r>
                    </a:p>
                  </a:txBody>
                  <a:tcPr marL="7336" marR="7336" marT="7336" marB="0" anchor="ctr">
                    <a:lnL w="12700" cap="flat" cmpd="sng" algn="ctr">
                      <a:solidFill>
                        <a:srgbClr val="418AB3"/>
                      </a:solidFill>
                      <a:prstDash val="solid"/>
                      <a:round/>
                      <a:headEnd type="none" w="med" len="med"/>
                      <a:tailEnd type="none" w="med" len="med"/>
                    </a:lnL>
                    <a:lnR w="12700" cap="flat" cmpd="sng" algn="ctr">
                      <a:solidFill>
                        <a:srgbClr val="418AB3"/>
                      </a:solidFill>
                      <a:prstDash val="solid"/>
                      <a:round/>
                      <a:headEnd type="none" w="med" len="med"/>
                      <a:tailEnd type="none" w="med" len="med"/>
                    </a:lnR>
                    <a:lnT w="12700" cap="flat" cmpd="sng" algn="ctr">
                      <a:solidFill>
                        <a:srgbClr val="418AB3"/>
                      </a:solidFill>
                      <a:prstDash val="solid"/>
                      <a:round/>
                      <a:headEnd type="none" w="med" len="med"/>
                      <a:tailEnd type="none" w="med" len="med"/>
                    </a:lnT>
                    <a:lnB w="12700" cap="flat" cmpd="sng" algn="ctr">
                      <a:solidFill>
                        <a:srgbClr val="418AB3"/>
                      </a:solidFill>
                      <a:prstDash val="solid"/>
                      <a:round/>
                      <a:headEnd type="none" w="med" len="med"/>
                      <a:tailEnd type="none" w="med" len="med"/>
                    </a:lnB>
                    <a:noFill/>
                  </a:tcPr>
                </a:tc>
                <a:extLst>
                  <a:ext uri="{0D108BD9-81ED-4DB2-BD59-A6C34878D82A}">
                    <a16:rowId xmlns:a16="http://schemas.microsoft.com/office/drawing/2014/main" val="3060332214"/>
                  </a:ext>
                </a:extLst>
              </a:tr>
            </a:tbl>
          </a:graphicData>
        </a:graphic>
      </p:graphicFrame>
    </p:spTree>
    <p:extLst>
      <p:ext uri="{BB962C8B-B14F-4D97-AF65-F5344CB8AC3E}">
        <p14:creationId xmlns:p14="http://schemas.microsoft.com/office/powerpoint/2010/main" val="2474116961"/>
      </p:ext>
    </p:extLst>
  </p:cSld>
  <p:clrMapOvr>
    <a:masterClrMapping/>
  </p:clrMapOvr>
  <p:transition spd="med">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78AF12-F568-02D0-5405-D141ECF7209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111B05C-B6AD-2B7B-36EA-69A6D0E65B82}"/>
              </a:ext>
            </a:extLst>
          </p:cNvPr>
          <p:cNvSpPr>
            <a:spLocks noGrp="1"/>
          </p:cNvSpPr>
          <p:nvPr>
            <p:ph type="title"/>
          </p:nvPr>
        </p:nvSpPr>
        <p:spPr>
          <a:xfrm>
            <a:off x="0" y="-1"/>
            <a:ext cx="7848600" cy="1143001"/>
          </a:xfrm>
        </p:spPr>
        <p:txBody>
          <a:bodyPr/>
          <a:lstStyle/>
          <a:p>
            <a:r>
              <a:rPr lang="en-US" dirty="0"/>
              <a:t>PITB Costs</a:t>
            </a:r>
            <a:endParaRPr lang="en-PK" dirty="0"/>
          </a:p>
        </p:txBody>
      </p:sp>
      <p:sp>
        <p:nvSpPr>
          <p:cNvPr id="4" name="Slide Number Placeholder 3">
            <a:extLst>
              <a:ext uri="{FF2B5EF4-FFF2-40B4-BE49-F238E27FC236}">
                <a16:creationId xmlns:a16="http://schemas.microsoft.com/office/drawing/2014/main" id="{5F995317-8EE5-7F1D-883E-62F47C7C45E2}"/>
              </a:ext>
            </a:extLst>
          </p:cNvPr>
          <p:cNvSpPr>
            <a:spLocks noGrp="1"/>
          </p:cNvSpPr>
          <p:nvPr>
            <p:ph type="sldNum" sz="quarter" idx="10"/>
          </p:nvPr>
        </p:nvSpPr>
        <p:spPr>
          <a:xfrm>
            <a:off x="8039100" y="6502400"/>
            <a:ext cx="1066800" cy="286996"/>
          </a:xfrm>
        </p:spPr>
        <p:txBody>
          <a:bodyPr/>
          <a:lstStyle/>
          <a:p>
            <a:pPr>
              <a:defRPr/>
            </a:pPr>
            <a:fld id="{B0BF3230-410A-4C62-A35A-A49A13C87DAE}" type="slidenum">
              <a:rPr lang="en-US" altLang="en-US" smtClean="0">
                <a:solidFill>
                  <a:srgbClr val="000000"/>
                </a:solidFill>
              </a:rPr>
              <a:pPr>
                <a:defRPr/>
              </a:pPr>
              <a:t>13</a:t>
            </a:fld>
            <a:endParaRPr lang="en-US" altLang="en-US">
              <a:solidFill>
                <a:srgbClr val="000000"/>
              </a:solidFill>
            </a:endParaRPr>
          </a:p>
        </p:txBody>
      </p:sp>
      <p:graphicFrame>
        <p:nvGraphicFramePr>
          <p:cNvPr id="7" name="Table 6">
            <a:extLst>
              <a:ext uri="{FF2B5EF4-FFF2-40B4-BE49-F238E27FC236}">
                <a16:creationId xmlns:a16="http://schemas.microsoft.com/office/drawing/2014/main" id="{C283BECF-2990-F7B3-7B3D-5FCBDF4166D5}"/>
              </a:ext>
            </a:extLst>
          </p:cNvPr>
          <p:cNvGraphicFramePr>
            <a:graphicFrameLocks noGrp="1"/>
          </p:cNvGraphicFramePr>
          <p:nvPr>
            <p:extLst>
              <p:ext uri="{D42A27DB-BD31-4B8C-83A1-F6EECF244321}">
                <p14:modId xmlns:p14="http://schemas.microsoft.com/office/powerpoint/2010/main" val="4294184577"/>
              </p:ext>
            </p:extLst>
          </p:nvPr>
        </p:nvGraphicFramePr>
        <p:xfrm>
          <a:off x="533400" y="1396999"/>
          <a:ext cx="8382001" cy="5105401"/>
        </p:xfrm>
        <a:graphic>
          <a:graphicData uri="http://schemas.openxmlformats.org/drawingml/2006/table">
            <a:tbl>
              <a:tblPr/>
              <a:tblGrid>
                <a:gridCol w="3846171">
                  <a:extLst>
                    <a:ext uri="{9D8B030D-6E8A-4147-A177-3AD203B41FA5}">
                      <a16:colId xmlns:a16="http://schemas.microsoft.com/office/drawing/2014/main" val="3194477924"/>
                    </a:ext>
                  </a:extLst>
                </a:gridCol>
                <a:gridCol w="1100801">
                  <a:extLst>
                    <a:ext uri="{9D8B030D-6E8A-4147-A177-3AD203B41FA5}">
                      <a16:colId xmlns:a16="http://schemas.microsoft.com/office/drawing/2014/main" val="1003354868"/>
                    </a:ext>
                  </a:extLst>
                </a:gridCol>
                <a:gridCol w="2453592">
                  <a:extLst>
                    <a:ext uri="{9D8B030D-6E8A-4147-A177-3AD203B41FA5}">
                      <a16:colId xmlns:a16="http://schemas.microsoft.com/office/drawing/2014/main" val="2999634479"/>
                    </a:ext>
                  </a:extLst>
                </a:gridCol>
                <a:gridCol w="981437">
                  <a:extLst>
                    <a:ext uri="{9D8B030D-6E8A-4147-A177-3AD203B41FA5}">
                      <a16:colId xmlns:a16="http://schemas.microsoft.com/office/drawing/2014/main" val="2958225779"/>
                    </a:ext>
                  </a:extLst>
                </a:gridCol>
              </a:tblGrid>
              <a:tr h="729343">
                <a:tc>
                  <a:txBody>
                    <a:bodyPr/>
                    <a:lstStyle/>
                    <a:p>
                      <a:pPr algn="ctr" rtl="0" fontAlgn="ctr"/>
                      <a:r>
                        <a:rPr lang="pt-BR" sz="1600" b="1" i="0" u="none" strike="noStrike" dirty="0">
                          <a:solidFill>
                            <a:srgbClr val="000000"/>
                          </a:solidFill>
                          <a:effectLst/>
                          <a:latin typeface="Times New Roman" panose="02020603050405020304" pitchFamily="18" charset="0"/>
                        </a:rPr>
                        <a:t>Category</a:t>
                      </a:r>
                    </a:p>
                  </a:txBody>
                  <a:tcPr marL="7620" marR="7620" marT="7620" marB="0" anchor="ctr">
                    <a:lnL w="12700" cap="flat" cmpd="sng" algn="ctr">
                      <a:solidFill>
                        <a:srgbClr val="418AB3"/>
                      </a:solidFill>
                      <a:prstDash val="solid"/>
                      <a:round/>
                      <a:headEnd type="none" w="med" len="med"/>
                      <a:tailEnd type="none" w="med" len="med"/>
                    </a:lnL>
                    <a:lnR w="12700" cap="flat" cmpd="sng" algn="ctr">
                      <a:solidFill>
                        <a:srgbClr val="418AB3"/>
                      </a:solidFill>
                      <a:prstDash val="solid"/>
                      <a:round/>
                      <a:headEnd type="none" w="med" len="med"/>
                      <a:tailEnd type="none" w="med" len="med"/>
                    </a:lnR>
                    <a:lnT w="12700" cap="flat" cmpd="sng" algn="ctr">
                      <a:solidFill>
                        <a:srgbClr val="418AB3"/>
                      </a:solidFill>
                      <a:prstDash val="solid"/>
                      <a:round/>
                      <a:headEnd type="none" w="med" len="med"/>
                      <a:tailEnd type="none" w="med" len="med"/>
                    </a:lnT>
                    <a:lnB w="12700" cap="flat" cmpd="sng" algn="ctr">
                      <a:solidFill>
                        <a:srgbClr val="418AB3"/>
                      </a:solidFill>
                      <a:prstDash val="solid"/>
                      <a:round/>
                      <a:headEnd type="none" w="med" len="med"/>
                      <a:tailEnd type="none" w="med" len="med"/>
                    </a:lnB>
                    <a:solidFill>
                      <a:schemeClr val="accent3">
                        <a:lumMod val="20000"/>
                        <a:lumOff val="80000"/>
                      </a:schemeClr>
                    </a:solidFill>
                  </a:tcPr>
                </a:tc>
                <a:tc>
                  <a:txBody>
                    <a:bodyPr/>
                    <a:lstStyle/>
                    <a:p>
                      <a:pPr algn="ctr" rtl="0" fontAlgn="ctr"/>
                      <a:r>
                        <a:rPr lang="pt-BR" sz="1600" b="1" i="0" u="none" strike="noStrike" dirty="0">
                          <a:solidFill>
                            <a:srgbClr val="000000"/>
                          </a:solidFill>
                          <a:effectLst/>
                          <a:latin typeface="Times New Roman" panose="02020603050405020304" pitchFamily="18" charset="0"/>
                        </a:rPr>
                        <a:t>Original Budget</a:t>
                      </a:r>
                    </a:p>
                  </a:txBody>
                  <a:tcPr marL="7620" marR="7620" marT="7620" marB="0" anchor="ctr">
                    <a:lnL w="12700" cap="flat" cmpd="sng" algn="ctr">
                      <a:solidFill>
                        <a:srgbClr val="418AB3"/>
                      </a:solidFill>
                      <a:prstDash val="solid"/>
                      <a:round/>
                      <a:headEnd type="none" w="med" len="med"/>
                      <a:tailEnd type="none" w="med" len="med"/>
                    </a:lnL>
                    <a:lnR w="12700" cap="flat" cmpd="sng" algn="ctr">
                      <a:solidFill>
                        <a:srgbClr val="418AB3"/>
                      </a:solidFill>
                      <a:prstDash val="solid"/>
                      <a:round/>
                      <a:headEnd type="none" w="med" len="med"/>
                      <a:tailEnd type="none" w="med" len="med"/>
                    </a:lnR>
                    <a:lnT w="12700" cap="flat" cmpd="sng" algn="ctr">
                      <a:solidFill>
                        <a:srgbClr val="418AB3"/>
                      </a:solidFill>
                      <a:prstDash val="solid"/>
                      <a:round/>
                      <a:headEnd type="none" w="med" len="med"/>
                      <a:tailEnd type="none" w="med" len="med"/>
                    </a:lnT>
                    <a:lnB w="12700" cap="flat" cmpd="sng" algn="ctr">
                      <a:solidFill>
                        <a:srgbClr val="418AB3"/>
                      </a:solidFill>
                      <a:prstDash val="solid"/>
                      <a:round/>
                      <a:headEnd type="none" w="med" len="med"/>
                      <a:tailEnd type="none" w="med" len="med"/>
                    </a:lnB>
                    <a:solidFill>
                      <a:schemeClr val="accent3">
                        <a:lumMod val="20000"/>
                        <a:lumOff val="80000"/>
                      </a:schemeClr>
                    </a:solidFill>
                  </a:tcPr>
                </a:tc>
                <a:tc>
                  <a:txBody>
                    <a:bodyPr/>
                    <a:lstStyle/>
                    <a:p>
                      <a:pPr algn="ctr" rtl="0" fontAlgn="ctr"/>
                      <a:r>
                        <a:rPr lang="en-US" sz="1600" b="1" i="0" u="none" strike="noStrike" dirty="0">
                          <a:solidFill>
                            <a:srgbClr val="C00000"/>
                          </a:solidFill>
                          <a:effectLst/>
                          <a:latin typeface="Times New Roman" panose="02020603050405020304" pitchFamily="18" charset="0"/>
                        </a:rPr>
                        <a:t>New Budget Allocation</a:t>
                      </a:r>
                    </a:p>
                    <a:p>
                      <a:pPr algn="ctr" rtl="0" fontAlgn="ctr"/>
                      <a:r>
                        <a:rPr lang="en-US" sz="1600" b="1" i="0" u="none" strike="noStrike" dirty="0">
                          <a:solidFill>
                            <a:srgbClr val="C00000"/>
                          </a:solidFill>
                          <a:effectLst/>
                          <a:latin typeface="Times New Roman" panose="02020603050405020304" pitchFamily="18" charset="0"/>
                        </a:rPr>
                        <a:t>(Rs million)</a:t>
                      </a:r>
                    </a:p>
                  </a:txBody>
                  <a:tcPr marL="7620" marR="7620" marT="7620" marB="0" anchor="ctr">
                    <a:lnL w="12700" cap="flat" cmpd="sng" algn="ctr">
                      <a:solidFill>
                        <a:srgbClr val="418AB3"/>
                      </a:solidFill>
                      <a:prstDash val="solid"/>
                      <a:round/>
                      <a:headEnd type="none" w="med" len="med"/>
                      <a:tailEnd type="none" w="med" len="med"/>
                    </a:lnL>
                    <a:lnR w="12700" cap="flat" cmpd="sng" algn="ctr">
                      <a:solidFill>
                        <a:srgbClr val="418AB3"/>
                      </a:solidFill>
                      <a:prstDash val="solid"/>
                      <a:round/>
                      <a:headEnd type="none" w="med" len="med"/>
                      <a:tailEnd type="none" w="med" len="med"/>
                    </a:lnR>
                    <a:lnT w="12700" cap="flat" cmpd="sng" algn="ctr">
                      <a:solidFill>
                        <a:srgbClr val="418AB3"/>
                      </a:solidFill>
                      <a:prstDash val="solid"/>
                      <a:round/>
                      <a:headEnd type="none" w="med" len="med"/>
                      <a:tailEnd type="none" w="med" len="med"/>
                    </a:lnT>
                    <a:lnB w="12700" cap="flat" cmpd="sng" algn="ctr">
                      <a:solidFill>
                        <a:srgbClr val="418AB3"/>
                      </a:solidFill>
                      <a:prstDash val="solid"/>
                      <a:round/>
                      <a:headEnd type="none" w="med" len="med"/>
                      <a:tailEnd type="none" w="med" len="med"/>
                    </a:lnB>
                    <a:solidFill>
                      <a:schemeClr val="accent3">
                        <a:lumMod val="20000"/>
                        <a:lumOff val="80000"/>
                      </a:schemeClr>
                    </a:solidFill>
                  </a:tcPr>
                </a:tc>
                <a:tc>
                  <a:txBody>
                    <a:bodyPr/>
                    <a:lstStyle/>
                    <a:p>
                      <a:pPr algn="ctr" rtl="0" fontAlgn="ctr"/>
                      <a:r>
                        <a:rPr lang="pt-BR" sz="1600" b="1" i="0" u="none" strike="noStrike" dirty="0">
                          <a:solidFill>
                            <a:srgbClr val="000000"/>
                          </a:solidFill>
                          <a:effectLst/>
                          <a:latin typeface="Times New Roman" panose="02020603050405020304" pitchFamily="18" charset="0"/>
                        </a:rPr>
                        <a:t>Difference</a:t>
                      </a:r>
                    </a:p>
                  </a:txBody>
                  <a:tcPr marL="7620" marR="7620" marT="7620" marB="0" anchor="ctr">
                    <a:lnL w="12700" cap="flat" cmpd="sng" algn="ctr">
                      <a:solidFill>
                        <a:srgbClr val="418AB3"/>
                      </a:solidFill>
                      <a:prstDash val="solid"/>
                      <a:round/>
                      <a:headEnd type="none" w="med" len="med"/>
                      <a:tailEnd type="none" w="med" len="med"/>
                    </a:lnL>
                    <a:lnR w="12700" cap="flat" cmpd="sng" algn="ctr">
                      <a:solidFill>
                        <a:srgbClr val="418AB3"/>
                      </a:solidFill>
                      <a:prstDash val="solid"/>
                      <a:round/>
                      <a:headEnd type="none" w="med" len="med"/>
                      <a:tailEnd type="none" w="med" len="med"/>
                    </a:lnR>
                    <a:lnT w="12700" cap="flat" cmpd="sng" algn="ctr">
                      <a:solidFill>
                        <a:srgbClr val="418AB3"/>
                      </a:solidFill>
                      <a:prstDash val="solid"/>
                      <a:round/>
                      <a:headEnd type="none" w="med" len="med"/>
                      <a:tailEnd type="none" w="med" len="med"/>
                    </a:lnT>
                    <a:lnB w="12700" cap="flat" cmpd="sng" algn="ctr">
                      <a:solidFill>
                        <a:srgbClr val="418AB3"/>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2953688381"/>
                  </a:ext>
                </a:extLst>
              </a:tr>
              <a:tr h="729343">
                <a:tc>
                  <a:txBody>
                    <a:bodyPr/>
                    <a:lstStyle/>
                    <a:p>
                      <a:pPr algn="ctr" rtl="0" fontAlgn="ctr"/>
                      <a:r>
                        <a:rPr lang="pt-BR" sz="1600" b="1" i="0" u="none" strike="noStrike">
                          <a:solidFill>
                            <a:srgbClr val="000000"/>
                          </a:solidFill>
                          <a:effectLst/>
                          <a:latin typeface="Times New Roman" panose="02020603050405020304" pitchFamily="18" charset="0"/>
                        </a:rPr>
                        <a:t>Salaries</a:t>
                      </a:r>
                    </a:p>
                  </a:txBody>
                  <a:tcPr marL="7620" marR="7620" marT="7620" marB="0" anchor="ctr">
                    <a:lnL w="12700" cap="flat" cmpd="sng" algn="ctr">
                      <a:solidFill>
                        <a:srgbClr val="418AB3"/>
                      </a:solidFill>
                      <a:prstDash val="solid"/>
                      <a:round/>
                      <a:headEnd type="none" w="med" len="med"/>
                      <a:tailEnd type="none" w="med" len="med"/>
                    </a:lnL>
                    <a:lnR w="12700" cap="flat" cmpd="sng" algn="ctr">
                      <a:solidFill>
                        <a:srgbClr val="418AB3"/>
                      </a:solidFill>
                      <a:prstDash val="solid"/>
                      <a:round/>
                      <a:headEnd type="none" w="med" len="med"/>
                      <a:tailEnd type="none" w="med" len="med"/>
                    </a:lnR>
                    <a:lnT w="12700" cap="flat" cmpd="sng" algn="ctr">
                      <a:solidFill>
                        <a:srgbClr val="418AB3"/>
                      </a:solidFill>
                      <a:prstDash val="solid"/>
                      <a:round/>
                      <a:headEnd type="none" w="med" len="med"/>
                      <a:tailEnd type="none" w="med" len="med"/>
                    </a:lnT>
                    <a:lnB w="12700" cap="flat" cmpd="sng" algn="ctr">
                      <a:solidFill>
                        <a:srgbClr val="418AB3"/>
                      </a:solidFill>
                      <a:prstDash val="solid"/>
                      <a:round/>
                      <a:headEnd type="none" w="med" len="med"/>
                      <a:tailEnd type="none" w="med" len="med"/>
                    </a:lnB>
                    <a:noFill/>
                  </a:tcPr>
                </a:tc>
                <a:tc>
                  <a:txBody>
                    <a:bodyPr/>
                    <a:lstStyle/>
                    <a:p>
                      <a:pPr algn="ctr" rtl="0" fontAlgn="b"/>
                      <a:r>
                        <a:rPr lang="en-PK" sz="1600" b="1" i="0" u="none" strike="noStrike" dirty="0">
                          <a:solidFill>
                            <a:srgbClr val="000000"/>
                          </a:solidFill>
                          <a:effectLst/>
                          <a:latin typeface="Times New Roman" panose="02020603050405020304" pitchFamily="18" charset="0"/>
                        </a:rPr>
                        <a:t>- </a:t>
                      </a:r>
                    </a:p>
                  </a:txBody>
                  <a:tcPr marL="7620" marR="7620" marT="7620" marB="0" anchor="ctr">
                    <a:lnL w="12700" cap="flat" cmpd="sng" algn="ctr">
                      <a:solidFill>
                        <a:srgbClr val="418AB3"/>
                      </a:solidFill>
                      <a:prstDash val="solid"/>
                      <a:round/>
                      <a:headEnd type="none" w="med" len="med"/>
                      <a:tailEnd type="none" w="med" len="med"/>
                    </a:lnL>
                    <a:lnR w="12700" cap="flat" cmpd="sng" algn="ctr">
                      <a:solidFill>
                        <a:srgbClr val="418AB3"/>
                      </a:solidFill>
                      <a:prstDash val="solid"/>
                      <a:round/>
                      <a:headEnd type="none" w="med" len="med"/>
                      <a:tailEnd type="none" w="med" len="med"/>
                    </a:lnR>
                    <a:lnT w="12700" cap="flat" cmpd="sng" algn="ctr">
                      <a:solidFill>
                        <a:srgbClr val="418AB3"/>
                      </a:solidFill>
                      <a:prstDash val="solid"/>
                      <a:round/>
                      <a:headEnd type="none" w="med" len="med"/>
                      <a:tailEnd type="none" w="med" len="med"/>
                    </a:lnT>
                    <a:lnB w="12700" cap="flat" cmpd="sng" algn="ctr">
                      <a:solidFill>
                        <a:srgbClr val="418AB3"/>
                      </a:solidFill>
                      <a:prstDash val="solid"/>
                      <a:round/>
                      <a:headEnd type="none" w="med" len="med"/>
                      <a:tailEnd type="none" w="med" len="med"/>
                    </a:lnB>
                    <a:noFill/>
                  </a:tcPr>
                </a:tc>
                <a:tc>
                  <a:txBody>
                    <a:bodyPr/>
                    <a:lstStyle/>
                    <a:p>
                      <a:pPr algn="ctr" rtl="0" fontAlgn="ctr"/>
                      <a:r>
                        <a:rPr lang="en-PK" sz="1600" b="1" i="0" u="none" strike="noStrike" dirty="0">
                          <a:solidFill>
                            <a:srgbClr val="C00000"/>
                          </a:solidFill>
                          <a:effectLst/>
                          <a:latin typeface="Times New Roman" panose="02020603050405020304" pitchFamily="18" charset="0"/>
                        </a:rPr>
                        <a:t> 272</a:t>
                      </a:r>
                      <a:r>
                        <a:rPr lang="en-US" sz="1600" b="1" i="0" u="none" strike="noStrike" dirty="0">
                          <a:solidFill>
                            <a:srgbClr val="C00000"/>
                          </a:solidFill>
                          <a:effectLst/>
                          <a:latin typeface="Times New Roman" panose="02020603050405020304" pitchFamily="18" charset="0"/>
                        </a:rPr>
                        <a:t>.</a:t>
                      </a:r>
                      <a:r>
                        <a:rPr lang="en-PK" sz="1600" b="1" i="0" u="none" strike="noStrike" dirty="0">
                          <a:solidFill>
                            <a:srgbClr val="C00000"/>
                          </a:solidFill>
                          <a:effectLst/>
                          <a:latin typeface="Times New Roman" panose="02020603050405020304" pitchFamily="18" charset="0"/>
                        </a:rPr>
                        <a:t>54</a:t>
                      </a:r>
                    </a:p>
                  </a:txBody>
                  <a:tcPr marL="7620" marR="7620" marT="7620" marB="0" anchor="ctr">
                    <a:lnL w="12700" cap="flat" cmpd="sng" algn="ctr">
                      <a:solidFill>
                        <a:srgbClr val="418AB3"/>
                      </a:solidFill>
                      <a:prstDash val="solid"/>
                      <a:round/>
                      <a:headEnd type="none" w="med" len="med"/>
                      <a:tailEnd type="none" w="med" len="med"/>
                    </a:lnL>
                    <a:lnR w="12700" cap="flat" cmpd="sng" algn="ctr">
                      <a:solidFill>
                        <a:srgbClr val="418AB3"/>
                      </a:solidFill>
                      <a:prstDash val="solid"/>
                      <a:round/>
                      <a:headEnd type="none" w="med" len="med"/>
                      <a:tailEnd type="none" w="med" len="med"/>
                    </a:lnR>
                    <a:lnT w="12700" cap="flat" cmpd="sng" algn="ctr">
                      <a:solidFill>
                        <a:srgbClr val="418AB3"/>
                      </a:solidFill>
                      <a:prstDash val="solid"/>
                      <a:round/>
                      <a:headEnd type="none" w="med" len="med"/>
                      <a:tailEnd type="none" w="med" len="med"/>
                    </a:lnT>
                    <a:lnB w="12700" cap="flat" cmpd="sng" algn="ctr">
                      <a:solidFill>
                        <a:srgbClr val="418AB3"/>
                      </a:solidFill>
                      <a:prstDash val="solid"/>
                      <a:round/>
                      <a:headEnd type="none" w="med" len="med"/>
                      <a:tailEnd type="none" w="med" len="med"/>
                    </a:lnB>
                    <a:noFill/>
                  </a:tcPr>
                </a:tc>
                <a:tc>
                  <a:txBody>
                    <a:bodyPr/>
                    <a:lstStyle/>
                    <a:p>
                      <a:pPr algn="ctr" rtl="0" fontAlgn="b"/>
                      <a:r>
                        <a:rPr lang="en-PK" sz="1600" b="1" i="0" u="none" strike="noStrike" dirty="0">
                          <a:solidFill>
                            <a:srgbClr val="000000"/>
                          </a:solidFill>
                          <a:effectLst/>
                          <a:latin typeface="Times New Roman" panose="02020603050405020304" pitchFamily="18" charset="0"/>
                        </a:rPr>
                        <a:t>272</a:t>
                      </a:r>
                      <a:r>
                        <a:rPr lang="en-US" sz="1600" b="1" i="0" u="none" strike="noStrike" dirty="0">
                          <a:solidFill>
                            <a:srgbClr val="000000"/>
                          </a:solidFill>
                          <a:effectLst/>
                          <a:latin typeface="Times New Roman" panose="02020603050405020304" pitchFamily="18" charset="0"/>
                        </a:rPr>
                        <a:t>.54</a:t>
                      </a:r>
                      <a:endParaRPr lang="en-PK" sz="1600" b="1" i="0" u="none" strike="noStrike" dirty="0">
                        <a:solidFill>
                          <a:srgbClr val="000000"/>
                        </a:solidFill>
                        <a:effectLst/>
                        <a:latin typeface="Times New Roman" panose="02020603050405020304" pitchFamily="18" charset="0"/>
                      </a:endParaRPr>
                    </a:p>
                  </a:txBody>
                  <a:tcPr marL="7620" marR="7620" marT="7620" marB="0" anchor="ctr">
                    <a:lnL w="12700" cap="flat" cmpd="sng" algn="ctr">
                      <a:solidFill>
                        <a:srgbClr val="418AB3"/>
                      </a:solidFill>
                      <a:prstDash val="solid"/>
                      <a:round/>
                      <a:headEnd type="none" w="med" len="med"/>
                      <a:tailEnd type="none" w="med" len="med"/>
                    </a:lnL>
                    <a:lnR w="12700" cap="flat" cmpd="sng" algn="ctr">
                      <a:solidFill>
                        <a:srgbClr val="418AB3"/>
                      </a:solidFill>
                      <a:prstDash val="solid"/>
                      <a:round/>
                      <a:headEnd type="none" w="med" len="med"/>
                      <a:tailEnd type="none" w="med" len="med"/>
                    </a:lnR>
                    <a:lnT w="12700" cap="flat" cmpd="sng" algn="ctr">
                      <a:solidFill>
                        <a:srgbClr val="418AB3"/>
                      </a:solidFill>
                      <a:prstDash val="solid"/>
                      <a:round/>
                      <a:headEnd type="none" w="med" len="med"/>
                      <a:tailEnd type="none" w="med" len="med"/>
                    </a:lnT>
                    <a:lnB w="12700" cap="flat" cmpd="sng" algn="ctr">
                      <a:solidFill>
                        <a:srgbClr val="418AB3"/>
                      </a:solidFill>
                      <a:prstDash val="solid"/>
                      <a:round/>
                      <a:headEnd type="none" w="med" len="med"/>
                      <a:tailEnd type="none" w="med" len="med"/>
                    </a:lnB>
                    <a:noFill/>
                  </a:tcPr>
                </a:tc>
                <a:extLst>
                  <a:ext uri="{0D108BD9-81ED-4DB2-BD59-A6C34878D82A}">
                    <a16:rowId xmlns:a16="http://schemas.microsoft.com/office/drawing/2014/main" val="1864491500"/>
                  </a:ext>
                </a:extLst>
              </a:tr>
              <a:tr h="729343">
                <a:tc>
                  <a:txBody>
                    <a:bodyPr/>
                    <a:lstStyle/>
                    <a:p>
                      <a:pPr algn="ctr" rtl="0" fontAlgn="b"/>
                      <a:r>
                        <a:rPr lang="pt-BR" sz="1600" b="1" i="0" u="none" strike="noStrike">
                          <a:solidFill>
                            <a:srgbClr val="000000"/>
                          </a:solidFill>
                          <a:effectLst/>
                          <a:latin typeface="Times New Roman" panose="02020603050405020304" pitchFamily="18" charset="0"/>
                        </a:rPr>
                        <a:t>Electronic Communication</a:t>
                      </a:r>
                    </a:p>
                  </a:txBody>
                  <a:tcPr marL="7620" marR="7620" marT="7620" marB="0" anchor="ctr">
                    <a:lnL w="12700" cap="flat" cmpd="sng" algn="ctr">
                      <a:solidFill>
                        <a:srgbClr val="418AB3"/>
                      </a:solidFill>
                      <a:prstDash val="solid"/>
                      <a:round/>
                      <a:headEnd type="none" w="med" len="med"/>
                      <a:tailEnd type="none" w="med" len="med"/>
                    </a:lnL>
                    <a:lnR w="12700" cap="flat" cmpd="sng" algn="ctr">
                      <a:solidFill>
                        <a:srgbClr val="418AB3"/>
                      </a:solidFill>
                      <a:prstDash val="solid"/>
                      <a:round/>
                      <a:headEnd type="none" w="med" len="med"/>
                      <a:tailEnd type="none" w="med" len="med"/>
                    </a:lnR>
                    <a:lnT w="12700" cap="flat" cmpd="sng" algn="ctr">
                      <a:solidFill>
                        <a:srgbClr val="418AB3"/>
                      </a:solidFill>
                      <a:prstDash val="solid"/>
                      <a:round/>
                      <a:headEnd type="none" w="med" len="med"/>
                      <a:tailEnd type="none" w="med" len="med"/>
                    </a:lnT>
                    <a:lnB w="12700" cap="flat" cmpd="sng" algn="ctr">
                      <a:solidFill>
                        <a:srgbClr val="418AB3"/>
                      </a:solidFill>
                      <a:prstDash val="solid"/>
                      <a:round/>
                      <a:headEnd type="none" w="med" len="med"/>
                      <a:tailEnd type="none" w="med" len="med"/>
                    </a:lnB>
                    <a:noFill/>
                  </a:tcPr>
                </a:tc>
                <a:tc>
                  <a:txBody>
                    <a:bodyPr/>
                    <a:lstStyle/>
                    <a:p>
                      <a:pPr algn="ctr" fontAlgn="ctr"/>
                      <a:r>
                        <a:rPr lang="en-PK" sz="1600" b="1" i="0" u="none" strike="noStrike" dirty="0">
                          <a:solidFill>
                            <a:srgbClr val="000000"/>
                          </a:solidFill>
                          <a:effectLst/>
                          <a:latin typeface="Times New Roman" panose="02020603050405020304" pitchFamily="18" charset="0"/>
                        </a:rPr>
                        <a:t>14</a:t>
                      </a:r>
                      <a:r>
                        <a:rPr lang="en-US" sz="1600" b="1" i="0" u="none" strike="noStrike" dirty="0">
                          <a:solidFill>
                            <a:srgbClr val="000000"/>
                          </a:solidFill>
                          <a:effectLst/>
                          <a:latin typeface="Times New Roman" panose="02020603050405020304" pitchFamily="18" charset="0"/>
                        </a:rPr>
                        <a:t>.</a:t>
                      </a:r>
                      <a:r>
                        <a:rPr lang="en-PK" sz="1600" b="1" i="0" u="none" strike="noStrike" dirty="0">
                          <a:solidFill>
                            <a:srgbClr val="000000"/>
                          </a:solidFill>
                          <a:effectLst/>
                          <a:latin typeface="Times New Roman" panose="02020603050405020304" pitchFamily="18" charset="0"/>
                        </a:rPr>
                        <a:t>40</a:t>
                      </a:r>
                    </a:p>
                  </a:txBody>
                  <a:tcPr marL="7620" marR="7620" marT="7620" marB="0" anchor="ctr">
                    <a:lnL w="12700" cap="flat" cmpd="sng" algn="ctr">
                      <a:solidFill>
                        <a:srgbClr val="418AB3"/>
                      </a:solidFill>
                      <a:prstDash val="solid"/>
                      <a:round/>
                      <a:headEnd type="none" w="med" len="med"/>
                      <a:tailEnd type="none" w="med" len="med"/>
                    </a:lnL>
                    <a:lnR w="12700" cap="flat" cmpd="sng" algn="ctr">
                      <a:solidFill>
                        <a:srgbClr val="418AB3"/>
                      </a:solidFill>
                      <a:prstDash val="solid"/>
                      <a:round/>
                      <a:headEnd type="none" w="med" len="med"/>
                      <a:tailEnd type="none" w="med" len="med"/>
                    </a:lnR>
                    <a:lnT w="12700" cap="flat" cmpd="sng" algn="ctr">
                      <a:solidFill>
                        <a:srgbClr val="418AB3"/>
                      </a:solidFill>
                      <a:prstDash val="solid"/>
                      <a:round/>
                      <a:headEnd type="none" w="med" len="med"/>
                      <a:tailEnd type="none" w="med" len="med"/>
                    </a:lnT>
                    <a:lnB w="12700" cap="flat" cmpd="sng" algn="ctr">
                      <a:solidFill>
                        <a:srgbClr val="418AB3"/>
                      </a:solidFill>
                      <a:prstDash val="solid"/>
                      <a:round/>
                      <a:headEnd type="none" w="med" len="med"/>
                      <a:tailEnd type="none" w="med" len="med"/>
                    </a:lnB>
                    <a:noFill/>
                  </a:tcPr>
                </a:tc>
                <a:tc>
                  <a:txBody>
                    <a:bodyPr/>
                    <a:lstStyle/>
                    <a:p>
                      <a:pPr algn="ctr" rtl="0" fontAlgn="ctr"/>
                      <a:r>
                        <a:rPr lang="en-PK" sz="1600" b="1" i="0" u="none" strike="noStrike" dirty="0">
                          <a:solidFill>
                            <a:srgbClr val="C00000"/>
                          </a:solidFill>
                          <a:effectLst/>
                          <a:latin typeface="Times New Roman" panose="02020603050405020304" pitchFamily="18" charset="0"/>
                        </a:rPr>
                        <a:t> 80</a:t>
                      </a:r>
                      <a:r>
                        <a:rPr lang="en-US" sz="1600" b="1" i="0" u="none" strike="noStrike" dirty="0">
                          <a:solidFill>
                            <a:srgbClr val="C00000"/>
                          </a:solidFill>
                          <a:effectLst/>
                          <a:latin typeface="Times New Roman" panose="02020603050405020304" pitchFamily="18" charset="0"/>
                        </a:rPr>
                        <a:t>.</a:t>
                      </a:r>
                      <a:r>
                        <a:rPr lang="en-PK" sz="1600" b="1" i="0" u="none" strike="noStrike" dirty="0">
                          <a:solidFill>
                            <a:srgbClr val="C00000"/>
                          </a:solidFill>
                          <a:effectLst/>
                          <a:latin typeface="Times New Roman" panose="02020603050405020304" pitchFamily="18" charset="0"/>
                        </a:rPr>
                        <a:t>1</a:t>
                      </a:r>
                      <a:r>
                        <a:rPr lang="en-US" sz="1600" b="1" i="0" u="none" strike="noStrike" dirty="0">
                          <a:solidFill>
                            <a:srgbClr val="C00000"/>
                          </a:solidFill>
                          <a:effectLst/>
                          <a:latin typeface="Times New Roman" panose="02020603050405020304" pitchFamily="18" charset="0"/>
                        </a:rPr>
                        <a:t>2</a:t>
                      </a:r>
                      <a:endParaRPr lang="en-PK" sz="1600" b="1" i="0" u="none" strike="noStrike" dirty="0">
                        <a:solidFill>
                          <a:srgbClr val="C00000"/>
                        </a:solidFill>
                        <a:effectLst/>
                        <a:latin typeface="Times New Roman" panose="02020603050405020304" pitchFamily="18" charset="0"/>
                      </a:endParaRPr>
                    </a:p>
                  </a:txBody>
                  <a:tcPr marL="7620" marR="7620" marT="7620" marB="0" anchor="ctr">
                    <a:lnL w="12700" cap="flat" cmpd="sng" algn="ctr">
                      <a:solidFill>
                        <a:srgbClr val="418AB3"/>
                      </a:solidFill>
                      <a:prstDash val="solid"/>
                      <a:round/>
                      <a:headEnd type="none" w="med" len="med"/>
                      <a:tailEnd type="none" w="med" len="med"/>
                    </a:lnL>
                    <a:lnR w="12700" cap="flat" cmpd="sng" algn="ctr">
                      <a:solidFill>
                        <a:srgbClr val="418AB3"/>
                      </a:solidFill>
                      <a:prstDash val="solid"/>
                      <a:round/>
                      <a:headEnd type="none" w="med" len="med"/>
                      <a:tailEnd type="none" w="med" len="med"/>
                    </a:lnR>
                    <a:lnT w="12700" cap="flat" cmpd="sng" algn="ctr">
                      <a:solidFill>
                        <a:srgbClr val="418AB3"/>
                      </a:solidFill>
                      <a:prstDash val="solid"/>
                      <a:round/>
                      <a:headEnd type="none" w="med" len="med"/>
                      <a:tailEnd type="none" w="med" len="med"/>
                    </a:lnT>
                    <a:lnB w="12700" cap="flat" cmpd="sng" algn="ctr">
                      <a:solidFill>
                        <a:srgbClr val="418AB3"/>
                      </a:solidFill>
                      <a:prstDash val="solid"/>
                      <a:round/>
                      <a:headEnd type="none" w="med" len="med"/>
                      <a:tailEnd type="none" w="med" len="med"/>
                    </a:lnB>
                    <a:noFill/>
                  </a:tcPr>
                </a:tc>
                <a:tc>
                  <a:txBody>
                    <a:bodyPr/>
                    <a:lstStyle/>
                    <a:p>
                      <a:pPr algn="ctr" rtl="0" fontAlgn="b"/>
                      <a:r>
                        <a:rPr lang="en-PK" sz="1600" b="1" i="0" u="none" strike="noStrike" dirty="0">
                          <a:solidFill>
                            <a:srgbClr val="000000"/>
                          </a:solidFill>
                          <a:effectLst/>
                          <a:latin typeface="Times New Roman" panose="02020603050405020304" pitchFamily="18" charset="0"/>
                        </a:rPr>
                        <a:t>65</a:t>
                      </a:r>
                      <a:r>
                        <a:rPr lang="en-US" sz="1600" b="1" i="0" u="none" strike="noStrike" dirty="0">
                          <a:solidFill>
                            <a:srgbClr val="000000"/>
                          </a:solidFill>
                          <a:effectLst/>
                          <a:latin typeface="Times New Roman" panose="02020603050405020304" pitchFamily="18" charset="0"/>
                        </a:rPr>
                        <a:t>.74</a:t>
                      </a:r>
                      <a:r>
                        <a:rPr lang="en-PK" sz="1600" b="1" i="0" u="none" strike="noStrike" dirty="0">
                          <a:solidFill>
                            <a:srgbClr val="000000"/>
                          </a:solidFill>
                          <a:effectLst/>
                          <a:latin typeface="Times New Roman" panose="02020603050405020304" pitchFamily="18" charset="0"/>
                        </a:rPr>
                        <a:t> </a:t>
                      </a:r>
                    </a:p>
                  </a:txBody>
                  <a:tcPr marL="7620" marR="7620" marT="7620" marB="0" anchor="ctr">
                    <a:lnL w="12700" cap="flat" cmpd="sng" algn="ctr">
                      <a:solidFill>
                        <a:srgbClr val="418AB3"/>
                      </a:solidFill>
                      <a:prstDash val="solid"/>
                      <a:round/>
                      <a:headEnd type="none" w="med" len="med"/>
                      <a:tailEnd type="none" w="med" len="med"/>
                    </a:lnL>
                    <a:lnR w="12700" cap="flat" cmpd="sng" algn="ctr">
                      <a:solidFill>
                        <a:srgbClr val="418AB3"/>
                      </a:solidFill>
                      <a:prstDash val="solid"/>
                      <a:round/>
                      <a:headEnd type="none" w="med" len="med"/>
                      <a:tailEnd type="none" w="med" len="med"/>
                    </a:lnR>
                    <a:lnT w="12700" cap="flat" cmpd="sng" algn="ctr">
                      <a:solidFill>
                        <a:srgbClr val="418AB3"/>
                      </a:solidFill>
                      <a:prstDash val="solid"/>
                      <a:round/>
                      <a:headEnd type="none" w="med" len="med"/>
                      <a:tailEnd type="none" w="med" len="med"/>
                    </a:lnT>
                    <a:lnB w="12700" cap="flat" cmpd="sng" algn="ctr">
                      <a:solidFill>
                        <a:srgbClr val="418AB3"/>
                      </a:solidFill>
                      <a:prstDash val="solid"/>
                      <a:round/>
                      <a:headEnd type="none" w="med" len="med"/>
                      <a:tailEnd type="none" w="med" len="med"/>
                    </a:lnB>
                    <a:noFill/>
                  </a:tcPr>
                </a:tc>
                <a:extLst>
                  <a:ext uri="{0D108BD9-81ED-4DB2-BD59-A6C34878D82A}">
                    <a16:rowId xmlns:a16="http://schemas.microsoft.com/office/drawing/2014/main" val="2161507909"/>
                  </a:ext>
                </a:extLst>
              </a:tr>
              <a:tr h="729343">
                <a:tc>
                  <a:txBody>
                    <a:bodyPr/>
                    <a:lstStyle/>
                    <a:p>
                      <a:pPr algn="ctr" rtl="0" fontAlgn="b"/>
                      <a:r>
                        <a:rPr lang="pt-BR" sz="1600" b="1" i="0" u="none" strike="noStrike">
                          <a:solidFill>
                            <a:srgbClr val="000000"/>
                          </a:solidFill>
                          <a:effectLst/>
                          <a:latin typeface="Times New Roman" panose="02020603050405020304" pitchFamily="18" charset="0"/>
                        </a:rPr>
                        <a:t>Purchase of Hardware</a:t>
                      </a:r>
                    </a:p>
                  </a:txBody>
                  <a:tcPr marL="7620" marR="7620" marT="7620" marB="0" anchor="ctr">
                    <a:lnL w="12700" cap="flat" cmpd="sng" algn="ctr">
                      <a:solidFill>
                        <a:srgbClr val="418AB3"/>
                      </a:solidFill>
                      <a:prstDash val="solid"/>
                      <a:round/>
                      <a:headEnd type="none" w="med" len="med"/>
                      <a:tailEnd type="none" w="med" len="med"/>
                    </a:lnL>
                    <a:lnR w="12700" cap="flat" cmpd="sng" algn="ctr">
                      <a:solidFill>
                        <a:srgbClr val="418AB3"/>
                      </a:solidFill>
                      <a:prstDash val="solid"/>
                      <a:round/>
                      <a:headEnd type="none" w="med" len="med"/>
                      <a:tailEnd type="none" w="med" len="med"/>
                    </a:lnR>
                    <a:lnT w="12700" cap="flat" cmpd="sng" algn="ctr">
                      <a:solidFill>
                        <a:srgbClr val="418AB3"/>
                      </a:solidFill>
                      <a:prstDash val="solid"/>
                      <a:round/>
                      <a:headEnd type="none" w="med" len="med"/>
                      <a:tailEnd type="none" w="med" len="med"/>
                    </a:lnT>
                    <a:lnB w="12700" cap="flat" cmpd="sng" algn="ctr">
                      <a:solidFill>
                        <a:srgbClr val="418AB3"/>
                      </a:solidFill>
                      <a:prstDash val="solid"/>
                      <a:round/>
                      <a:headEnd type="none" w="med" len="med"/>
                      <a:tailEnd type="none" w="med" len="med"/>
                    </a:lnB>
                    <a:noFill/>
                  </a:tcPr>
                </a:tc>
                <a:tc>
                  <a:txBody>
                    <a:bodyPr/>
                    <a:lstStyle/>
                    <a:p>
                      <a:pPr algn="ctr" rtl="0" fontAlgn="b"/>
                      <a:r>
                        <a:rPr lang="en-PK" sz="1600" b="1" i="0" u="none" strike="noStrike" dirty="0">
                          <a:solidFill>
                            <a:srgbClr val="000000"/>
                          </a:solidFill>
                          <a:effectLst/>
                          <a:latin typeface="Times New Roman" panose="02020603050405020304" pitchFamily="18" charset="0"/>
                        </a:rPr>
                        <a:t>- </a:t>
                      </a:r>
                    </a:p>
                  </a:txBody>
                  <a:tcPr marL="7620" marR="7620" marT="7620" marB="0" anchor="ctr">
                    <a:lnL w="12700" cap="flat" cmpd="sng" algn="ctr">
                      <a:solidFill>
                        <a:srgbClr val="418AB3"/>
                      </a:solidFill>
                      <a:prstDash val="solid"/>
                      <a:round/>
                      <a:headEnd type="none" w="med" len="med"/>
                      <a:tailEnd type="none" w="med" len="med"/>
                    </a:lnL>
                    <a:lnR w="12700" cap="flat" cmpd="sng" algn="ctr">
                      <a:solidFill>
                        <a:srgbClr val="418AB3"/>
                      </a:solidFill>
                      <a:prstDash val="solid"/>
                      <a:round/>
                      <a:headEnd type="none" w="med" len="med"/>
                      <a:tailEnd type="none" w="med" len="med"/>
                    </a:lnR>
                    <a:lnT w="12700" cap="flat" cmpd="sng" algn="ctr">
                      <a:solidFill>
                        <a:srgbClr val="418AB3"/>
                      </a:solidFill>
                      <a:prstDash val="solid"/>
                      <a:round/>
                      <a:headEnd type="none" w="med" len="med"/>
                      <a:tailEnd type="none" w="med" len="med"/>
                    </a:lnT>
                    <a:lnB w="12700" cap="flat" cmpd="sng" algn="ctr">
                      <a:solidFill>
                        <a:srgbClr val="418AB3"/>
                      </a:solidFill>
                      <a:prstDash val="solid"/>
                      <a:round/>
                      <a:headEnd type="none" w="med" len="med"/>
                      <a:tailEnd type="none" w="med" len="med"/>
                    </a:lnB>
                    <a:noFill/>
                  </a:tcPr>
                </a:tc>
                <a:tc>
                  <a:txBody>
                    <a:bodyPr/>
                    <a:lstStyle/>
                    <a:p>
                      <a:pPr algn="ctr" rtl="0" fontAlgn="ctr"/>
                      <a:r>
                        <a:rPr lang="en-PK" sz="1600" b="1" i="0" u="none" strike="noStrike" dirty="0">
                          <a:solidFill>
                            <a:srgbClr val="C00000"/>
                          </a:solidFill>
                          <a:effectLst/>
                          <a:latin typeface="Times New Roman" panose="02020603050405020304" pitchFamily="18" charset="0"/>
                        </a:rPr>
                        <a:t> 15</a:t>
                      </a:r>
                      <a:r>
                        <a:rPr lang="en-US" sz="1600" b="1" i="0" u="none" strike="noStrike" dirty="0">
                          <a:solidFill>
                            <a:srgbClr val="C00000"/>
                          </a:solidFill>
                          <a:effectLst/>
                          <a:latin typeface="Times New Roman" panose="02020603050405020304" pitchFamily="18" charset="0"/>
                        </a:rPr>
                        <a:t>.</a:t>
                      </a:r>
                      <a:r>
                        <a:rPr lang="en-PK" sz="1600" b="1" i="0" u="none" strike="noStrike" dirty="0">
                          <a:solidFill>
                            <a:srgbClr val="C00000"/>
                          </a:solidFill>
                          <a:effectLst/>
                          <a:latin typeface="Times New Roman" panose="02020603050405020304" pitchFamily="18" charset="0"/>
                        </a:rPr>
                        <a:t>04</a:t>
                      </a:r>
                    </a:p>
                  </a:txBody>
                  <a:tcPr marL="7620" marR="7620" marT="7620" marB="0" anchor="ctr">
                    <a:lnL w="12700" cap="flat" cmpd="sng" algn="ctr">
                      <a:solidFill>
                        <a:srgbClr val="418AB3"/>
                      </a:solidFill>
                      <a:prstDash val="solid"/>
                      <a:round/>
                      <a:headEnd type="none" w="med" len="med"/>
                      <a:tailEnd type="none" w="med" len="med"/>
                    </a:lnL>
                    <a:lnR w="12700" cap="flat" cmpd="sng" algn="ctr">
                      <a:solidFill>
                        <a:srgbClr val="418AB3"/>
                      </a:solidFill>
                      <a:prstDash val="solid"/>
                      <a:round/>
                      <a:headEnd type="none" w="med" len="med"/>
                      <a:tailEnd type="none" w="med" len="med"/>
                    </a:lnR>
                    <a:lnT w="12700" cap="flat" cmpd="sng" algn="ctr">
                      <a:solidFill>
                        <a:srgbClr val="418AB3"/>
                      </a:solidFill>
                      <a:prstDash val="solid"/>
                      <a:round/>
                      <a:headEnd type="none" w="med" len="med"/>
                      <a:tailEnd type="none" w="med" len="med"/>
                    </a:lnT>
                    <a:lnB w="12700" cap="flat" cmpd="sng" algn="ctr">
                      <a:solidFill>
                        <a:srgbClr val="418AB3"/>
                      </a:solidFill>
                      <a:prstDash val="solid"/>
                      <a:round/>
                      <a:headEnd type="none" w="med" len="med"/>
                      <a:tailEnd type="none" w="med" len="med"/>
                    </a:lnB>
                    <a:noFill/>
                  </a:tcPr>
                </a:tc>
                <a:tc>
                  <a:txBody>
                    <a:bodyPr/>
                    <a:lstStyle/>
                    <a:p>
                      <a:pPr algn="ctr" rtl="0" fontAlgn="b"/>
                      <a:r>
                        <a:rPr lang="en-PK" sz="1600" b="1" i="0" u="none" strike="noStrike" dirty="0">
                          <a:solidFill>
                            <a:srgbClr val="000000"/>
                          </a:solidFill>
                          <a:effectLst/>
                          <a:latin typeface="Times New Roman" panose="02020603050405020304" pitchFamily="18" charset="0"/>
                        </a:rPr>
                        <a:t>15</a:t>
                      </a:r>
                      <a:r>
                        <a:rPr lang="en-US" sz="1600" b="1" i="0" u="none" strike="noStrike" dirty="0">
                          <a:solidFill>
                            <a:srgbClr val="000000"/>
                          </a:solidFill>
                          <a:effectLst/>
                          <a:latin typeface="Times New Roman" panose="02020603050405020304" pitchFamily="18" charset="0"/>
                        </a:rPr>
                        <a:t>.04</a:t>
                      </a:r>
                      <a:r>
                        <a:rPr lang="en-PK" sz="1600" b="1" i="0" u="none" strike="noStrike" dirty="0">
                          <a:solidFill>
                            <a:srgbClr val="000000"/>
                          </a:solidFill>
                          <a:effectLst/>
                          <a:latin typeface="Times New Roman" panose="02020603050405020304" pitchFamily="18" charset="0"/>
                        </a:rPr>
                        <a:t> </a:t>
                      </a:r>
                    </a:p>
                  </a:txBody>
                  <a:tcPr marL="7620" marR="7620" marT="7620" marB="0" anchor="ctr">
                    <a:lnL w="12700" cap="flat" cmpd="sng" algn="ctr">
                      <a:solidFill>
                        <a:srgbClr val="418AB3"/>
                      </a:solidFill>
                      <a:prstDash val="solid"/>
                      <a:round/>
                      <a:headEnd type="none" w="med" len="med"/>
                      <a:tailEnd type="none" w="med" len="med"/>
                    </a:lnL>
                    <a:lnR w="12700" cap="flat" cmpd="sng" algn="ctr">
                      <a:solidFill>
                        <a:srgbClr val="418AB3"/>
                      </a:solidFill>
                      <a:prstDash val="solid"/>
                      <a:round/>
                      <a:headEnd type="none" w="med" len="med"/>
                      <a:tailEnd type="none" w="med" len="med"/>
                    </a:lnR>
                    <a:lnT w="12700" cap="flat" cmpd="sng" algn="ctr">
                      <a:solidFill>
                        <a:srgbClr val="418AB3"/>
                      </a:solidFill>
                      <a:prstDash val="solid"/>
                      <a:round/>
                      <a:headEnd type="none" w="med" len="med"/>
                      <a:tailEnd type="none" w="med" len="med"/>
                    </a:lnT>
                    <a:lnB w="12700" cap="flat" cmpd="sng" algn="ctr">
                      <a:solidFill>
                        <a:srgbClr val="418AB3"/>
                      </a:solidFill>
                      <a:prstDash val="solid"/>
                      <a:round/>
                      <a:headEnd type="none" w="med" len="med"/>
                      <a:tailEnd type="none" w="med" len="med"/>
                    </a:lnB>
                    <a:noFill/>
                  </a:tcPr>
                </a:tc>
                <a:extLst>
                  <a:ext uri="{0D108BD9-81ED-4DB2-BD59-A6C34878D82A}">
                    <a16:rowId xmlns:a16="http://schemas.microsoft.com/office/drawing/2014/main" val="2584152852"/>
                  </a:ext>
                </a:extLst>
              </a:tr>
              <a:tr h="729343">
                <a:tc>
                  <a:txBody>
                    <a:bodyPr/>
                    <a:lstStyle/>
                    <a:p>
                      <a:pPr algn="ctr" rtl="0" fontAlgn="b"/>
                      <a:r>
                        <a:rPr lang="en-US" sz="1600" b="1" i="0" u="none" strike="noStrike">
                          <a:solidFill>
                            <a:srgbClr val="000000"/>
                          </a:solidFill>
                          <a:effectLst/>
                          <a:latin typeface="Times New Roman" panose="02020603050405020304" pitchFamily="18" charset="0"/>
                        </a:rPr>
                        <a:t>Payment to Others (SMS, Robo-calls, call centre)</a:t>
                      </a:r>
                    </a:p>
                  </a:txBody>
                  <a:tcPr marL="7620" marR="7620" marT="7620" marB="0" anchor="ctr">
                    <a:lnL w="12700" cap="flat" cmpd="sng" algn="ctr">
                      <a:solidFill>
                        <a:srgbClr val="418AB3"/>
                      </a:solidFill>
                      <a:prstDash val="solid"/>
                      <a:round/>
                      <a:headEnd type="none" w="med" len="med"/>
                      <a:tailEnd type="none" w="med" len="med"/>
                    </a:lnL>
                    <a:lnR w="12700" cap="flat" cmpd="sng" algn="ctr">
                      <a:solidFill>
                        <a:srgbClr val="418AB3"/>
                      </a:solidFill>
                      <a:prstDash val="solid"/>
                      <a:round/>
                      <a:headEnd type="none" w="med" len="med"/>
                      <a:tailEnd type="none" w="med" len="med"/>
                    </a:lnR>
                    <a:lnT w="12700" cap="flat" cmpd="sng" algn="ctr">
                      <a:solidFill>
                        <a:srgbClr val="418AB3"/>
                      </a:solidFill>
                      <a:prstDash val="solid"/>
                      <a:round/>
                      <a:headEnd type="none" w="med" len="med"/>
                      <a:tailEnd type="none" w="med" len="med"/>
                    </a:lnT>
                    <a:lnB w="12700" cap="flat" cmpd="sng" algn="ctr">
                      <a:solidFill>
                        <a:srgbClr val="418AB3"/>
                      </a:solidFill>
                      <a:prstDash val="solid"/>
                      <a:round/>
                      <a:headEnd type="none" w="med" len="med"/>
                      <a:tailEnd type="none" w="med" len="med"/>
                    </a:lnB>
                    <a:noFill/>
                  </a:tcPr>
                </a:tc>
                <a:tc>
                  <a:txBody>
                    <a:bodyPr/>
                    <a:lstStyle/>
                    <a:p>
                      <a:pPr algn="ctr" fontAlgn="ctr"/>
                      <a:r>
                        <a:rPr lang="en-PK" sz="1600" b="1" i="0" u="none" strike="noStrike" dirty="0">
                          <a:solidFill>
                            <a:srgbClr val="000000"/>
                          </a:solidFill>
                          <a:effectLst/>
                          <a:latin typeface="Times New Roman" panose="02020603050405020304" pitchFamily="18" charset="0"/>
                        </a:rPr>
                        <a:t>11</a:t>
                      </a:r>
                      <a:r>
                        <a:rPr lang="en-US" sz="1600" b="1" i="0" u="none" strike="noStrike" dirty="0">
                          <a:solidFill>
                            <a:srgbClr val="000000"/>
                          </a:solidFill>
                          <a:effectLst/>
                          <a:latin typeface="Times New Roman" panose="02020603050405020304" pitchFamily="18" charset="0"/>
                        </a:rPr>
                        <a:t>.</a:t>
                      </a:r>
                      <a:r>
                        <a:rPr lang="en-PK" sz="1600" b="1" i="0" u="none" strike="noStrike" dirty="0">
                          <a:solidFill>
                            <a:srgbClr val="000000"/>
                          </a:solidFill>
                          <a:effectLst/>
                          <a:latin typeface="Times New Roman" panose="02020603050405020304" pitchFamily="18" charset="0"/>
                        </a:rPr>
                        <a:t>42</a:t>
                      </a:r>
                    </a:p>
                  </a:txBody>
                  <a:tcPr marL="7620" marR="7620" marT="7620" marB="0" anchor="ctr">
                    <a:lnL w="12700" cap="flat" cmpd="sng" algn="ctr">
                      <a:solidFill>
                        <a:srgbClr val="418AB3"/>
                      </a:solidFill>
                      <a:prstDash val="solid"/>
                      <a:round/>
                      <a:headEnd type="none" w="med" len="med"/>
                      <a:tailEnd type="none" w="med" len="med"/>
                    </a:lnL>
                    <a:lnR w="12700" cap="flat" cmpd="sng" algn="ctr">
                      <a:solidFill>
                        <a:srgbClr val="418AB3"/>
                      </a:solidFill>
                      <a:prstDash val="solid"/>
                      <a:round/>
                      <a:headEnd type="none" w="med" len="med"/>
                      <a:tailEnd type="none" w="med" len="med"/>
                    </a:lnR>
                    <a:lnT w="12700" cap="flat" cmpd="sng" algn="ctr">
                      <a:solidFill>
                        <a:srgbClr val="418AB3"/>
                      </a:solidFill>
                      <a:prstDash val="solid"/>
                      <a:round/>
                      <a:headEnd type="none" w="med" len="med"/>
                      <a:tailEnd type="none" w="med" len="med"/>
                    </a:lnT>
                    <a:lnB w="12700" cap="flat" cmpd="sng" algn="ctr">
                      <a:solidFill>
                        <a:srgbClr val="418AB3"/>
                      </a:solidFill>
                      <a:prstDash val="solid"/>
                      <a:round/>
                      <a:headEnd type="none" w="med" len="med"/>
                      <a:tailEnd type="none" w="med" len="med"/>
                    </a:lnB>
                    <a:noFill/>
                  </a:tcPr>
                </a:tc>
                <a:tc>
                  <a:txBody>
                    <a:bodyPr/>
                    <a:lstStyle/>
                    <a:p>
                      <a:pPr algn="ctr" rtl="0" fontAlgn="ctr"/>
                      <a:r>
                        <a:rPr lang="en-PK" sz="1600" b="1" i="0" u="none" strike="noStrike" dirty="0">
                          <a:solidFill>
                            <a:srgbClr val="C00000"/>
                          </a:solidFill>
                          <a:effectLst/>
                          <a:latin typeface="Times New Roman" panose="02020603050405020304" pitchFamily="18" charset="0"/>
                        </a:rPr>
                        <a:t> 213</a:t>
                      </a:r>
                      <a:r>
                        <a:rPr lang="en-US" sz="1600" b="1" i="0" u="none" strike="noStrike" dirty="0">
                          <a:solidFill>
                            <a:srgbClr val="C00000"/>
                          </a:solidFill>
                          <a:effectLst/>
                          <a:latin typeface="Times New Roman" panose="02020603050405020304" pitchFamily="18" charset="0"/>
                        </a:rPr>
                        <a:t>.</a:t>
                      </a:r>
                      <a:r>
                        <a:rPr lang="en-PK" sz="1600" b="1" i="0" u="none" strike="noStrike" dirty="0">
                          <a:solidFill>
                            <a:srgbClr val="C00000"/>
                          </a:solidFill>
                          <a:effectLst/>
                          <a:latin typeface="Times New Roman" panose="02020603050405020304" pitchFamily="18" charset="0"/>
                        </a:rPr>
                        <a:t>9</a:t>
                      </a:r>
                      <a:r>
                        <a:rPr lang="en-US" sz="1600" b="1" i="0" u="none" strike="noStrike" dirty="0">
                          <a:solidFill>
                            <a:srgbClr val="C00000"/>
                          </a:solidFill>
                          <a:effectLst/>
                          <a:latin typeface="Times New Roman" panose="02020603050405020304" pitchFamily="18" charset="0"/>
                        </a:rPr>
                        <a:t>7</a:t>
                      </a:r>
                      <a:r>
                        <a:rPr lang="en-PK" sz="1600" b="1" i="0" u="none" strike="noStrike" dirty="0">
                          <a:solidFill>
                            <a:srgbClr val="C00000"/>
                          </a:solidFill>
                          <a:effectLst/>
                          <a:latin typeface="Times New Roman" panose="02020603050405020304" pitchFamily="18" charset="0"/>
                        </a:rPr>
                        <a:t>8</a:t>
                      </a:r>
                    </a:p>
                  </a:txBody>
                  <a:tcPr marL="7620" marR="7620" marT="7620" marB="0" anchor="ctr">
                    <a:lnL w="12700" cap="flat" cmpd="sng" algn="ctr">
                      <a:solidFill>
                        <a:srgbClr val="418AB3"/>
                      </a:solidFill>
                      <a:prstDash val="solid"/>
                      <a:round/>
                      <a:headEnd type="none" w="med" len="med"/>
                      <a:tailEnd type="none" w="med" len="med"/>
                    </a:lnL>
                    <a:lnR w="12700" cap="flat" cmpd="sng" algn="ctr">
                      <a:solidFill>
                        <a:srgbClr val="418AB3"/>
                      </a:solidFill>
                      <a:prstDash val="solid"/>
                      <a:round/>
                      <a:headEnd type="none" w="med" len="med"/>
                      <a:tailEnd type="none" w="med" len="med"/>
                    </a:lnR>
                    <a:lnT w="12700" cap="flat" cmpd="sng" algn="ctr">
                      <a:solidFill>
                        <a:srgbClr val="418AB3"/>
                      </a:solidFill>
                      <a:prstDash val="solid"/>
                      <a:round/>
                      <a:headEnd type="none" w="med" len="med"/>
                      <a:tailEnd type="none" w="med" len="med"/>
                    </a:lnT>
                    <a:lnB w="12700" cap="flat" cmpd="sng" algn="ctr">
                      <a:solidFill>
                        <a:srgbClr val="418AB3"/>
                      </a:solidFill>
                      <a:prstDash val="solid"/>
                      <a:round/>
                      <a:headEnd type="none" w="med" len="med"/>
                      <a:tailEnd type="none" w="med" len="med"/>
                    </a:lnB>
                    <a:noFill/>
                  </a:tcPr>
                </a:tc>
                <a:tc>
                  <a:txBody>
                    <a:bodyPr/>
                    <a:lstStyle/>
                    <a:p>
                      <a:pPr algn="ctr" rtl="0" fontAlgn="b"/>
                      <a:r>
                        <a:rPr lang="en-PK" sz="1600" b="1" i="0" u="none" strike="noStrike" dirty="0">
                          <a:solidFill>
                            <a:srgbClr val="000000"/>
                          </a:solidFill>
                          <a:effectLst/>
                          <a:latin typeface="Times New Roman" panose="02020603050405020304" pitchFamily="18" charset="0"/>
                        </a:rPr>
                        <a:t>202</a:t>
                      </a:r>
                      <a:r>
                        <a:rPr lang="en-US" sz="1600" b="1" i="0" u="none" strike="noStrike" dirty="0">
                          <a:solidFill>
                            <a:srgbClr val="000000"/>
                          </a:solidFill>
                          <a:effectLst/>
                          <a:latin typeface="Times New Roman" panose="02020603050405020304" pitchFamily="18" charset="0"/>
                        </a:rPr>
                        <a:t>.54</a:t>
                      </a:r>
                      <a:r>
                        <a:rPr lang="en-PK" sz="1600" b="1" i="0" u="none" strike="noStrike" dirty="0">
                          <a:solidFill>
                            <a:srgbClr val="000000"/>
                          </a:solidFill>
                          <a:effectLst/>
                          <a:latin typeface="Times New Roman" panose="02020603050405020304" pitchFamily="18" charset="0"/>
                        </a:rPr>
                        <a:t> </a:t>
                      </a:r>
                    </a:p>
                  </a:txBody>
                  <a:tcPr marL="7620" marR="7620" marT="7620" marB="0" anchor="ctr">
                    <a:lnL w="12700" cap="flat" cmpd="sng" algn="ctr">
                      <a:solidFill>
                        <a:srgbClr val="418AB3"/>
                      </a:solidFill>
                      <a:prstDash val="solid"/>
                      <a:round/>
                      <a:headEnd type="none" w="med" len="med"/>
                      <a:tailEnd type="none" w="med" len="med"/>
                    </a:lnL>
                    <a:lnR w="12700" cap="flat" cmpd="sng" algn="ctr">
                      <a:solidFill>
                        <a:srgbClr val="418AB3"/>
                      </a:solidFill>
                      <a:prstDash val="solid"/>
                      <a:round/>
                      <a:headEnd type="none" w="med" len="med"/>
                      <a:tailEnd type="none" w="med" len="med"/>
                    </a:lnR>
                    <a:lnT w="12700" cap="flat" cmpd="sng" algn="ctr">
                      <a:solidFill>
                        <a:srgbClr val="418AB3"/>
                      </a:solidFill>
                      <a:prstDash val="solid"/>
                      <a:round/>
                      <a:headEnd type="none" w="med" len="med"/>
                      <a:tailEnd type="none" w="med" len="med"/>
                    </a:lnT>
                    <a:lnB w="12700" cap="flat" cmpd="sng" algn="ctr">
                      <a:solidFill>
                        <a:srgbClr val="418AB3"/>
                      </a:solidFill>
                      <a:prstDash val="solid"/>
                      <a:round/>
                      <a:headEnd type="none" w="med" len="med"/>
                      <a:tailEnd type="none" w="med" len="med"/>
                    </a:lnB>
                    <a:noFill/>
                  </a:tcPr>
                </a:tc>
                <a:extLst>
                  <a:ext uri="{0D108BD9-81ED-4DB2-BD59-A6C34878D82A}">
                    <a16:rowId xmlns:a16="http://schemas.microsoft.com/office/drawing/2014/main" val="1006075966"/>
                  </a:ext>
                </a:extLst>
              </a:tr>
              <a:tr h="729343">
                <a:tc>
                  <a:txBody>
                    <a:bodyPr/>
                    <a:lstStyle/>
                    <a:p>
                      <a:pPr algn="ctr" rtl="0" fontAlgn="b"/>
                      <a:r>
                        <a:rPr lang="pt-BR" sz="1600" b="1" i="0" u="none" strike="noStrike">
                          <a:solidFill>
                            <a:srgbClr val="000000"/>
                          </a:solidFill>
                          <a:effectLst/>
                          <a:latin typeface="Times New Roman" panose="02020603050405020304" pitchFamily="18" charset="0"/>
                        </a:rPr>
                        <a:t>Others Op. Exp. (Office / VehicleRent, POL, Furniture etc)</a:t>
                      </a:r>
                    </a:p>
                  </a:txBody>
                  <a:tcPr marL="7620" marR="7620" marT="7620" marB="0" anchor="ctr">
                    <a:lnL w="12700" cap="flat" cmpd="sng" algn="ctr">
                      <a:solidFill>
                        <a:srgbClr val="418AB3"/>
                      </a:solidFill>
                      <a:prstDash val="solid"/>
                      <a:round/>
                      <a:headEnd type="none" w="med" len="med"/>
                      <a:tailEnd type="none" w="med" len="med"/>
                    </a:lnL>
                    <a:lnR w="12700" cap="flat" cmpd="sng" algn="ctr">
                      <a:solidFill>
                        <a:srgbClr val="418AB3"/>
                      </a:solidFill>
                      <a:prstDash val="solid"/>
                      <a:round/>
                      <a:headEnd type="none" w="med" len="med"/>
                      <a:tailEnd type="none" w="med" len="med"/>
                    </a:lnR>
                    <a:lnT w="12700" cap="flat" cmpd="sng" algn="ctr">
                      <a:solidFill>
                        <a:srgbClr val="418AB3"/>
                      </a:solidFill>
                      <a:prstDash val="solid"/>
                      <a:round/>
                      <a:headEnd type="none" w="med" len="med"/>
                      <a:tailEnd type="none" w="med" len="med"/>
                    </a:lnT>
                    <a:lnB w="12700" cap="flat" cmpd="sng" algn="ctr">
                      <a:solidFill>
                        <a:srgbClr val="418AB3"/>
                      </a:solidFill>
                      <a:prstDash val="solid"/>
                      <a:round/>
                      <a:headEnd type="none" w="med" len="med"/>
                      <a:tailEnd type="none" w="med" len="med"/>
                    </a:lnB>
                    <a:noFill/>
                  </a:tcPr>
                </a:tc>
                <a:tc>
                  <a:txBody>
                    <a:bodyPr/>
                    <a:lstStyle/>
                    <a:p>
                      <a:pPr algn="ctr" rtl="0" fontAlgn="b"/>
                      <a:r>
                        <a:rPr lang="en-PK" sz="1600" b="1" i="0" u="none" strike="noStrike" dirty="0">
                          <a:solidFill>
                            <a:srgbClr val="000000"/>
                          </a:solidFill>
                          <a:effectLst/>
                          <a:latin typeface="Times New Roman" panose="02020603050405020304" pitchFamily="18" charset="0"/>
                        </a:rPr>
                        <a:t>- </a:t>
                      </a:r>
                    </a:p>
                  </a:txBody>
                  <a:tcPr marL="7620" marR="7620" marT="7620" marB="0" anchor="ctr">
                    <a:lnL w="12700" cap="flat" cmpd="sng" algn="ctr">
                      <a:solidFill>
                        <a:srgbClr val="418AB3"/>
                      </a:solidFill>
                      <a:prstDash val="solid"/>
                      <a:round/>
                      <a:headEnd type="none" w="med" len="med"/>
                      <a:tailEnd type="none" w="med" len="med"/>
                    </a:lnL>
                    <a:lnR w="12700" cap="flat" cmpd="sng" algn="ctr">
                      <a:solidFill>
                        <a:srgbClr val="418AB3"/>
                      </a:solidFill>
                      <a:prstDash val="solid"/>
                      <a:round/>
                      <a:headEnd type="none" w="med" len="med"/>
                      <a:tailEnd type="none" w="med" len="med"/>
                    </a:lnR>
                    <a:lnT w="12700" cap="flat" cmpd="sng" algn="ctr">
                      <a:solidFill>
                        <a:srgbClr val="418AB3"/>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PK" sz="1600" b="1" i="0" u="none" strike="noStrike" dirty="0">
                          <a:solidFill>
                            <a:srgbClr val="C00000"/>
                          </a:solidFill>
                          <a:effectLst/>
                          <a:latin typeface="Times New Roman" panose="02020603050405020304" pitchFamily="18" charset="0"/>
                        </a:rPr>
                        <a:t> 53</a:t>
                      </a:r>
                      <a:r>
                        <a:rPr lang="en-US" sz="1600" b="1" i="0" u="none" strike="noStrike" dirty="0">
                          <a:solidFill>
                            <a:srgbClr val="C00000"/>
                          </a:solidFill>
                          <a:effectLst/>
                          <a:latin typeface="Times New Roman" panose="02020603050405020304" pitchFamily="18" charset="0"/>
                        </a:rPr>
                        <a:t>.</a:t>
                      </a:r>
                      <a:r>
                        <a:rPr lang="en-PK" sz="1600" b="1" i="0" u="none" strike="noStrike" dirty="0">
                          <a:solidFill>
                            <a:srgbClr val="C00000"/>
                          </a:solidFill>
                          <a:effectLst/>
                          <a:latin typeface="Times New Roman" panose="02020603050405020304" pitchFamily="18" charset="0"/>
                        </a:rPr>
                        <a:t>97 </a:t>
                      </a:r>
                    </a:p>
                  </a:txBody>
                  <a:tcPr marL="7620" marR="7620" marT="7620" marB="0" anchor="ctr">
                    <a:lnL w="12700" cap="flat" cmpd="sng" algn="ctr">
                      <a:solidFill>
                        <a:srgbClr val="418AB3"/>
                      </a:solidFill>
                      <a:prstDash val="solid"/>
                      <a:round/>
                      <a:headEnd type="none" w="med" len="med"/>
                      <a:tailEnd type="none" w="med" len="med"/>
                    </a:lnL>
                    <a:lnR w="12700" cap="flat" cmpd="sng" algn="ctr">
                      <a:solidFill>
                        <a:srgbClr val="418AB3"/>
                      </a:solidFill>
                      <a:prstDash val="solid"/>
                      <a:round/>
                      <a:headEnd type="none" w="med" len="med"/>
                      <a:tailEnd type="none" w="med" len="med"/>
                    </a:lnR>
                    <a:lnT w="12700" cap="flat" cmpd="sng" algn="ctr">
                      <a:solidFill>
                        <a:srgbClr val="418AB3"/>
                      </a:solidFill>
                      <a:prstDash val="solid"/>
                      <a:round/>
                      <a:headEnd type="none" w="med" len="med"/>
                      <a:tailEnd type="none" w="med" len="med"/>
                    </a:lnT>
                    <a:lnB w="12700" cap="flat" cmpd="sng" algn="ctr">
                      <a:solidFill>
                        <a:srgbClr val="418AB3"/>
                      </a:solidFill>
                      <a:prstDash val="solid"/>
                      <a:round/>
                      <a:headEnd type="none" w="med" len="med"/>
                      <a:tailEnd type="none" w="med" len="med"/>
                    </a:lnB>
                    <a:noFill/>
                  </a:tcPr>
                </a:tc>
                <a:tc>
                  <a:txBody>
                    <a:bodyPr/>
                    <a:lstStyle/>
                    <a:p>
                      <a:pPr algn="ctr" rtl="0" fontAlgn="b"/>
                      <a:r>
                        <a:rPr lang="en-PK" sz="1600" b="1" i="0" u="none" strike="noStrike" dirty="0">
                          <a:solidFill>
                            <a:srgbClr val="000000"/>
                          </a:solidFill>
                          <a:effectLst/>
                          <a:latin typeface="Times New Roman" panose="02020603050405020304" pitchFamily="18" charset="0"/>
                        </a:rPr>
                        <a:t>53</a:t>
                      </a:r>
                      <a:r>
                        <a:rPr lang="en-US" sz="1600" b="1" i="0" u="none" strike="noStrike" dirty="0">
                          <a:solidFill>
                            <a:srgbClr val="000000"/>
                          </a:solidFill>
                          <a:effectLst/>
                          <a:latin typeface="Times New Roman" panose="02020603050405020304" pitchFamily="18" charset="0"/>
                        </a:rPr>
                        <a:t>.97</a:t>
                      </a:r>
                      <a:r>
                        <a:rPr lang="en-PK" sz="1600" b="1" i="0" u="none" strike="noStrike" dirty="0">
                          <a:solidFill>
                            <a:srgbClr val="000000"/>
                          </a:solidFill>
                          <a:effectLst/>
                          <a:latin typeface="Times New Roman" panose="02020603050405020304" pitchFamily="18" charset="0"/>
                        </a:rPr>
                        <a:t> </a:t>
                      </a:r>
                    </a:p>
                  </a:txBody>
                  <a:tcPr marL="7620" marR="7620" marT="7620" marB="0" anchor="ctr">
                    <a:lnL w="12700" cap="flat" cmpd="sng" algn="ctr">
                      <a:solidFill>
                        <a:srgbClr val="418AB3"/>
                      </a:solidFill>
                      <a:prstDash val="solid"/>
                      <a:round/>
                      <a:headEnd type="none" w="med" len="med"/>
                      <a:tailEnd type="none" w="med" len="med"/>
                    </a:lnL>
                    <a:lnR w="12700" cap="flat" cmpd="sng" algn="ctr">
                      <a:solidFill>
                        <a:srgbClr val="418AB3"/>
                      </a:solidFill>
                      <a:prstDash val="solid"/>
                      <a:round/>
                      <a:headEnd type="none" w="med" len="med"/>
                      <a:tailEnd type="none" w="med" len="med"/>
                    </a:lnR>
                    <a:lnT w="12700" cap="flat" cmpd="sng" algn="ctr">
                      <a:solidFill>
                        <a:srgbClr val="418AB3"/>
                      </a:solidFill>
                      <a:prstDash val="solid"/>
                      <a:round/>
                      <a:headEnd type="none" w="med" len="med"/>
                      <a:tailEnd type="none" w="med" len="med"/>
                    </a:lnT>
                    <a:lnB w="12700" cap="flat" cmpd="sng" algn="ctr">
                      <a:solidFill>
                        <a:srgbClr val="418AB3"/>
                      </a:solidFill>
                      <a:prstDash val="solid"/>
                      <a:round/>
                      <a:headEnd type="none" w="med" len="med"/>
                      <a:tailEnd type="none" w="med" len="med"/>
                    </a:lnB>
                    <a:noFill/>
                  </a:tcPr>
                </a:tc>
                <a:extLst>
                  <a:ext uri="{0D108BD9-81ED-4DB2-BD59-A6C34878D82A}">
                    <a16:rowId xmlns:a16="http://schemas.microsoft.com/office/drawing/2014/main" val="2394538094"/>
                  </a:ext>
                </a:extLst>
              </a:tr>
              <a:tr h="729343">
                <a:tc>
                  <a:txBody>
                    <a:bodyPr/>
                    <a:lstStyle/>
                    <a:p>
                      <a:pPr algn="ctr" rtl="0" fontAlgn="b"/>
                      <a:r>
                        <a:rPr lang="pt-BR" sz="1600" b="1" i="0" u="none" strike="noStrike">
                          <a:solidFill>
                            <a:srgbClr val="000000"/>
                          </a:solidFill>
                          <a:effectLst/>
                          <a:latin typeface="Times New Roman" panose="02020603050405020304" pitchFamily="18" charset="0"/>
                        </a:rPr>
                        <a:t>Total</a:t>
                      </a:r>
                    </a:p>
                  </a:txBody>
                  <a:tcPr marL="7620" marR="7620" marT="7620" marB="0" anchor="ctr">
                    <a:lnL w="12700" cap="flat" cmpd="sng" algn="ctr">
                      <a:solidFill>
                        <a:srgbClr val="418AB3"/>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418AB3"/>
                      </a:solidFill>
                      <a:prstDash val="solid"/>
                      <a:round/>
                      <a:headEnd type="none" w="med" len="med"/>
                      <a:tailEnd type="none" w="med" len="med"/>
                    </a:lnT>
                    <a:lnB w="12700" cap="flat" cmpd="sng" algn="ctr">
                      <a:solidFill>
                        <a:srgbClr val="418AB3"/>
                      </a:solidFill>
                      <a:prstDash val="solid"/>
                      <a:round/>
                      <a:headEnd type="none" w="med" len="med"/>
                      <a:tailEnd type="none" w="med" len="med"/>
                    </a:lnB>
                    <a:noFill/>
                  </a:tcPr>
                </a:tc>
                <a:tc>
                  <a:txBody>
                    <a:bodyPr/>
                    <a:lstStyle/>
                    <a:p>
                      <a:pPr algn="ctr" fontAlgn="ctr"/>
                      <a:r>
                        <a:rPr lang="en-PK" sz="1600" b="1" i="0" u="none" strike="noStrike" dirty="0">
                          <a:solidFill>
                            <a:srgbClr val="000000"/>
                          </a:solidFill>
                          <a:effectLst/>
                          <a:latin typeface="Times New Roman" panose="02020603050405020304" pitchFamily="18" charset="0"/>
                        </a:rPr>
                        <a:t>25</a:t>
                      </a:r>
                      <a:r>
                        <a:rPr lang="en-US" sz="1600" b="1" i="0" u="none" strike="noStrike" dirty="0">
                          <a:solidFill>
                            <a:srgbClr val="000000"/>
                          </a:solidFill>
                          <a:effectLst/>
                          <a:latin typeface="Times New Roman" panose="02020603050405020304" pitchFamily="18" charset="0"/>
                        </a:rPr>
                        <a:t>.</a:t>
                      </a:r>
                      <a:r>
                        <a:rPr lang="en-PK" sz="1600" b="1" i="0" u="none" strike="noStrike" dirty="0">
                          <a:solidFill>
                            <a:srgbClr val="000000"/>
                          </a:solidFill>
                          <a:effectLst/>
                          <a:latin typeface="Times New Roman" panose="02020603050405020304" pitchFamily="18" charset="0"/>
                        </a:rPr>
                        <a:t>82</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418AB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PK" sz="1600" b="1" i="0" u="none" strike="noStrike" dirty="0">
                          <a:solidFill>
                            <a:srgbClr val="C00000"/>
                          </a:solidFill>
                          <a:effectLst/>
                          <a:latin typeface="Times New Roman" panose="02020603050405020304" pitchFamily="18" charset="0"/>
                        </a:rPr>
                        <a:t> 635</a:t>
                      </a:r>
                      <a:r>
                        <a:rPr lang="en-US" sz="1600" b="1" i="0" u="none" strike="noStrike" dirty="0">
                          <a:solidFill>
                            <a:srgbClr val="C00000"/>
                          </a:solidFill>
                          <a:effectLst/>
                          <a:latin typeface="Times New Roman" panose="02020603050405020304" pitchFamily="18" charset="0"/>
                        </a:rPr>
                        <a:t>.</a:t>
                      </a:r>
                      <a:r>
                        <a:rPr lang="en-PK" sz="1600" b="1" i="0" u="none" strike="noStrike" dirty="0">
                          <a:solidFill>
                            <a:srgbClr val="C00000"/>
                          </a:solidFill>
                          <a:effectLst/>
                          <a:latin typeface="Times New Roman" panose="02020603050405020304" pitchFamily="18" charset="0"/>
                        </a:rPr>
                        <a:t>6</a:t>
                      </a:r>
                      <a:r>
                        <a:rPr lang="en-US" sz="1600" b="1" i="0" u="none" strike="noStrike" dirty="0">
                          <a:solidFill>
                            <a:srgbClr val="C00000"/>
                          </a:solidFill>
                          <a:effectLst/>
                          <a:latin typeface="Times New Roman" panose="02020603050405020304" pitchFamily="18" charset="0"/>
                        </a:rPr>
                        <a:t>6</a:t>
                      </a:r>
                      <a:r>
                        <a:rPr lang="en-PK" sz="1600" b="1" i="0" u="none" strike="noStrike" dirty="0">
                          <a:solidFill>
                            <a:srgbClr val="C00000"/>
                          </a:solidFill>
                          <a:effectLst/>
                          <a:latin typeface="Times New Roman" panose="02020603050405020304" pitchFamily="18" charset="0"/>
                        </a:rPr>
                        <a:t> </a:t>
                      </a:r>
                    </a:p>
                  </a:txBody>
                  <a:tcPr marL="7620" marR="7620" marT="7620" marB="0" anchor="ctr">
                    <a:lnL w="12700" cap="flat" cmpd="sng" algn="ctr">
                      <a:solidFill>
                        <a:srgbClr val="418AB3"/>
                      </a:solidFill>
                      <a:prstDash val="solid"/>
                      <a:round/>
                      <a:headEnd type="none" w="med" len="med"/>
                      <a:tailEnd type="none" w="med" len="med"/>
                    </a:lnL>
                    <a:lnR w="12700" cap="flat" cmpd="sng" algn="ctr">
                      <a:solidFill>
                        <a:srgbClr val="418AB3"/>
                      </a:solidFill>
                      <a:prstDash val="solid"/>
                      <a:round/>
                      <a:headEnd type="none" w="med" len="med"/>
                      <a:tailEnd type="none" w="med" len="med"/>
                    </a:lnR>
                    <a:lnT w="12700" cap="flat" cmpd="sng" algn="ctr">
                      <a:solidFill>
                        <a:srgbClr val="418AB3"/>
                      </a:solidFill>
                      <a:prstDash val="solid"/>
                      <a:round/>
                      <a:headEnd type="none" w="med" len="med"/>
                      <a:tailEnd type="none" w="med" len="med"/>
                    </a:lnT>
                    <a:lnB w="12700" cap="flat" cmpd="sng" algn="ctr">
                      <a:solidFill>
                        <a:srgbClr val="418AB3"/>
                      </a:solidFill>
                      <a:prstDash val="solid"/>
                      <a:round/>
                      <a:headEnd type="none" w="med" len="med"/>
                      <a:tailEnd type="none" w="med" len="med"/>
                    </a:lnB>
                    <a:noFill/>
                  </a:tcPr>
                </a:tc>
                <a:tc>
                  <a:txBody>
                    <a:bodyPr/>
                    <a:lstStyle/>
                    <a:p>
                      <a:pPr algn="ctr" rtl="0" fontAlgn="b"/>
                      <a:r>
                        <a:rPr lang="en-PK" sz="1600" b="1" i="0" u="none" strike="noStrike" dirty="0">
                          <a:solidFill>
                            <a:srgbClr val="000000"/>
                          </a:solidFill>
                          <a:effectLst/>
                          <a:latin typeface="Times New Roman" panose="02020603050405020304" pitchFamily="18" charset="0"/>
                        </a:rPr>
                        <a:t>609</a:t>
                      </a:r>
                      <a:r>
                        <a:rPr lang="en-US" sz="1600" b="1" i="0" u="none" strike="noStrike" dirty="0">
                          <a:solidFill>
                            <a:srgbClr val="000000"/>
                          </a:solidFill>
                          <a:effectLst/>
                          <a:latin typeface="Times New Roman" panose="02020603050405020304" pitchFamily="18" charset="0"/>
                        </a:rPr>
                        <a:t>.83</a:t>
                      </a:r>
                      <a:r>
                        <a:rPr lang="en-PK" sz="1600" b="1" i="0" u="none" strike="noStrike" dirty="0">
                          <a:solidFill>
                            <a:srgbClr val="000000"/>
                          </a:solidFill>
                          <a:effectLst/>
                          <a:latin typeface="Times New Roman" panose="02020603050405020304" pitchFamily="18" charset="0"/>
                        </a:rPr>
                        <a:t> </a:t>
                      </a:r>
                    </a:p>
                  </a:txBody>
                  <a:tcPr marL="7620" marR="7620" marT="7620" marB="0" anchor="ctr">
                    <a:lnL w="12700" cap="flat" cmpd="sng" algn="ctr">
                      <a:solidFill>
                        <a:srgbClr val="418AB3"/>
                      </a:solidFill>
                      <a:prstDash val="solid"/>
                      <a:round/>
                      <a:headEnd type="none" w="med" len="med"/>
                      <a:tailEnd type="none" w="med" len="med"/>
                    </a:lnL>
                    <a:lnR w="12700" cap="flat" cmpd="sng" algn="ctr">
                      <a:solidFill>
                        <a:srgbClr val="418AB3"/>
                      </a:solidFill>
                      <a:prstDash val="solid"/>
                      <a:round/>
                      <a:headEnd type="none" w="med" len="med"/>
                      <a:tailEnd type="none" w="med" len="med"/>
                    </a:lnR>
                    <a:lnT w="12700" cap="flat" cmpd="sng" algn="ctr">
                      <a:solidFill>
                        <a:srgbClr val="418AB3"/>
                      </a:solidFill>
                      <a:prstDash val="solid"/>
                      <a:round/>
                      <a:headEnd type="none" w="med" len="med"/>
                      <a:tailEnd type="none" w="med" len="med"/>
                    </a:lnT>
                    <a:lnB w="12700" cap="flat" cmpd="sng" algn="ctr">
                      <a:solidFill>
                        <a:srgbClr val="418AB3"/>
                      </a:solidFill>
                      <a:prstDash val="solid"/>
                      <a:round/>
                      <a:headEnd type="none" w="med" len="med"/>
                      <a:tailEnd type="none" w="med" len="med"/>
                    </a:lnB>
                    <a:noFill/>
                  </a:tcPr>
                </a:tc>
                <a:extLst>
                  <a:ext uri="{0D108BD9-81ED-4DB2-BD59-A6C34878D82A}">
                    <a16:rowId xmlns:a16="http://schemas.microsoft.com/office/drawing/2014/main" val="958405550"/>
                  </a:ext>
                </a:extLst>
              </a:tr>
            </a:tbl>
          </a:graphicData>
        </a:graphic>
      </p:graphicFrame>
    </p:spTree>
    <p:extLst>
      <p:ext uri="{BB962C8B-B14F-4D97-AF65-F5344CB8AC3E}">
        <p14:creationId xmlns:p14="http://schemas.microsoft.com/office/powerpoint/2010/main" val="60034760"/>
      </p:ext>
    </p:extLst>
  </p:cSld>
  <p:clrMapOvr>
    <a:masterClrMapping/>
  </p:clrMapOvr>
  <p:transition spd="med">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68065C-6B80-ABB9-8C95-BEE75CEA0FE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8625B7F-92F0-29A4-4EAF-9E9E501668D1}"/>
              </a:ext>
            </a:extLst>
          </p:cNvPr>
          <p:cNvSpPr>
            <a:spLocks noGrp="1"/>
          </p:cNvSpPr>
          <p:nvPr>
            <p:ph type="title"/>
          </p:nvPr>
        </p:nvSpPr>
        <p:spPr>
          <a:xfrm>
            <a:off x="0" y="-1"/>
            <a:ext cx="7848600" cy="1143001"/>
          </a:xfrm>
        </p:spPr>
        <p:txBody>
          <a:bodyPr/>
          <a:lstStyle/>
          <a:p>
            <a:r>
              <a:rPr lang="en-US" dirty="0"/>
              <a:t>HR Requirements PITB</a:t>
            </a:r>
            <a:endParaRPr lang="en-PK" dirty="0"/>
          </a:p>
        </p:txBody>
      </p:sp>
      <p:sp>
        <p:nvSpPr>
          <p:cNvPr id="4" name="Slide Number Placeholder 3">
            <a:extLst>
              <a:ext uri="{FF2B5EF4-FFF2-40B4-BE49-F238E27FC236}">
                <a16:creationId xmlns:a16="http://schemas.microsoft.com/office/drawing/2014/main" id="{32894925-5B7B-FA1D-340D-2CD57210DA03}"/>
              </a:ext>
            </a:extLst>
          </p:cNvPr>
          <p:cNvSpPr>
            <a:spLocks noGrp="1"/>
          </p:cNvSpPr>
          <p:nvPr>
            <p:ph type="sldNum" sz="quarter" idx="10"/>
          </p:nvPr>
        </p:nvSpPr>
        <p:spPr>
          <a:xfrm>
            <a:off x="8039100" y="6502400"/>
            <a:ext cx="1066800" cy="286996"/>
          </a:xfrm>
        </p:spPr>
        <p:txBody>
          <a:bodyPr/>
          <a:lstStyle/>
          <a:p>
            <a:pPr>
              <a:defRPr/>
            </a:pPr>
            <a:fld id="{B0BF3230-410A-4C62-A35A-A49A13C87DAE}" type="slidenum">
              <a:rPr lang="en-US" altLang="en-US" smtClean="0">
                <a:solidFill>
                  <a:srgbClr val="000000"/>
                </a:solidFill>
              </a:rPr>
              <a:pPr>
                <a:defRPr/>
              </a:pPr>
              <a:t>14</a:t>
            </a:fld>
            <a:endParaRPr lang="en-US" altLang="en-US">
              <a:solidFill>
                <a:srgbClr val="000000"/>
              </a:solidFill>
            </a:endParaRPr>
          </a:p>
        </p:txBody>
      </p:sp>
      <p:graphicFrame>
        <p:nvGraphicFramePr>
          <p:cNvPr id="6" name="Content Placeholder 3">
            <a:extLst>
              <a:ext uri="{FF2B5EF4-FFF2-40B4-BE49-F238E27FC236}">
                <a16:creationId xmlns:a16="http://schemas.microsoft.com/office/drawing/2014/main" id="{52170160-9155-4F95-39F3-9180C295E140}"/>
              </a:ext>
            </a:extLst>
          </p:cNvPr>
          <p:cNvGraphicFramePr>
            <a:graphicFrameLocks noGrp="1"/>
          </p:cNvGraphicFramePr>
          <p:nvPr>
            <p:ph idx="1"/>
            <p:extLst>
              <p:ext uri="{D42A27DB-BD31-4B8C-83A1-F6EECF244321}">
                <p14:modId xmlns:p14="http://schemas.microsoft.com/office/powerpoint/2010/main" val="709074354"/>
              </p:ext>
            </p:extLst>
          </p:nvPr>
        </p:nvGraphicFramePr>
        <p:xfrm>
          <a:off x="754704" y="1143000"/>
          <a:ext cx="7848600" cy="4842618"/>
        </p:xfrm>
        <a:graphic>
          <a:graphicData uri="http://schemas.openxmlformats.org/drawingml/2006/table">
            <a:tbl>
              <a:tblPr firstRow="1" firstCol="1" bandRow="1">
                <a:tableStyleId>{ED083AE6-46FA-4A59-8FB0-9F97EB10719F}</a:tableStyleId>
              </a:tblPr>
              <a:tblGrid>
                <a:gridCol w="891329">
                  <a:extLst>
                    <a:ext uri="{9D8B030D-6E8A-4147-A177-3AD203B41FA5}">
                      <a16:colId xmlns:a16="http://schemas.microsoft.com/office/drawing/2014/main" val="20000"/>
                    </a:ext>
                  </a:extLst>
                </a:gridCol>
                <a:gridCol w="3176143">
                  <a:extLst>
                    <a:ext uri="{9D8B030D-6E8A-4147-A177-3AD203B41FA5}">
                      <a16:colId xmlns:a16="http://schemas.microsoft.com/office/drawing/2014/main" val="20001"/>
                    </a:ext>
                  </a:extLst>
                </a:gridCol>
                <a:gridCol w="1171203">
                  <a:extLst>
                    <a:ext uri="{9D8B030D-6E8A-4147-A177-3AD203B41FA5}">
                      <a16:colId xmlns:a16="http://schemas.microsoft.com/office/drawing/2014/main" val="20002"/>
                    </a:ext>
                  </a:extLst>
                </a:gridCol>
                <a:gridCol w="2609925">
                  <a:extLst>
                    <a:ext uri="{9D8B030D-6E8A-4147-A177-3AD203B41FA5}">
                      <a16:colId xmlns:a16="http://schemas.microsoft.com/office/drawing/2014/main" val="20005"/>
                    </a:ext>
                  </a:extLst>
                </a:gridCol>
              </a:tblGrid>
              <a:tr h="1032989">
                <a:tc>
                  <a:txBody>
                    <a:bodyPr/>
                    <a:lstStyle/>
                    <a:p>
                      <a:pPr marL="0" marR="0" algn="ctr">
                        <a:lnSpc>
                          <a:spcPct val="115000"/>
                        </a:lnSpc>
                        <a:spcBef>
                          <a:spcPts val="0"/>
                        </a:spcBef>
                        <a:spcAft>
                          <a:spcPts val="0"/>
                        </a:spcAft>
                      </a:pPr>
                      <a:r>
                        <a:rPr lang="en-US" sz="1600" b="1" dirty="0" err="1">
                          <a:effectLst/>
                          <a:latin typeface="+mj-lt"/>
                        </a:rPr>
                        <a:t>Sr</a:t>
                      </a:r>
                      <a:r>
                        <a:rPr lang="en-US" sz="1600" b="1" dirty="0">
                          <a:effectLst/>
                          <a:latin typeface="+mj-lt"/>
                        </a:rPr>
                        <a:t> No.</a:t>
                      </a:r>
                      <a:endParaRPr lang="en-US" sz="1600" b="1" dirty="0">
                        <a:effectLst/>
                        <a:latin typeface="+mj-lt"/>
                        <a:ea typeface="Times New Roman" panose="02020603050405020304" pitchFamily="18" charset="0"/>
                        <a:cs typeface="Times New Roman" panose="02020603050405020304" pitchFamily="18" charset="0"/>
                      </a:endParaRPr>
                    </a:p>
                  </a:txBody>
                  <a:tcPr marL="33977" marR="33977" marT="0" marB="0" anchor="ctr">
                    <a:solidFill>
                      <a:schemeClr val="accent3">
                        <a:lumMod val="20000"/>
                        <a:lumOff val="80000"/>
                      </a:schemeClr>
                    </a:solidFill>
                  </a:tcPr>
                </a:tc>
                <a:tc>
                  <a:txBody>
                    <a:bodyPr/>
                    <a:lstStyle/>
                    <a:p>
                      <a:pPr marL="0" marR="0" algn="ctr">
                        <a:lnSpc>
                          <a:spcPct val="115000"/>
                        </a:lnSpc>
                        <a:spcBef>
                          <a:spcPts val="0"/>
                        </a:spcBef>
                        <a:spcAft>
                          <a:spcPts val="0"/>
                        </a:spcAft>
                      </a:pPr>
                      <a:r>
                        <a:rPr lang="en-US" sz="1600" b="1" dirty="0">
                          <a:effectLst/>
                          <a:latin typeface="+mj-lt"/>
                        </a:rPr>
                        <a:t>Names of Positions (Consultant Mode)</a:t>
                      </a:r>
                      <a:endParaRPr lang="en-US" sz="1600" b="1" dirty="0">
                        <a:effectLst/>
                        <a:latin typeface="+mj-lt"/>
                        <a:ea typeface="Times New Roman" panose="02020603050405020304" pitchFamily="18" charset="0"/>
                        <a:cs typeface="Times New Roman" panose="02020603050405020304" pitchFamily="18" charset="0"/>
                      </a:endParaRPr>
                    </a:p>
                  </a:txBody>
                  <a:tcPr marL="33977" marR="33977" marT="0" marB="0" anchor="ctr">
                    <a:solidFill>
                      <a:schemeClr val="accent3">
                        <a:lumMod val="20000"/>
                        <a:lumOff val="80000"/>
                      </a:schemeClr>
                    </a:solidFill>
                  </a:tcPr>
                </a:tc>
                <a:tc>
                  <a:txBody>
                    <a:bodyPr/>
                    <a:lstStyle/>
                    <a:p>
                      <a:pPr marL="0" marR="0" algn="ctr">
                        <a:lnSpc>
                          <a:spcPct val="115000"/>
                        </a:lnSpc>
                        <a:spcBef>
                          <a:spcPts val="0"/>
                        </a:spcBef>
                        <a:spcAft>
                          <a:spcPts val="0"/>
                        </a:spcAft>
                      </a:pPr>
                      <a:r>
                        <a:rPr lang="en-US" sz="1600" b="1" dirty="0">
                          <a:effectLst/>
                          <a:latin typeface="+mj-lt"/>
                        </a:rPr>
                        <a:t>No. of </a:t>
                      </a:r>
                      <a:br>
                        <a:rPr lang="en-US" sz="1600" b="1" dirty="0">
                          <a:effectLst/>
                          <a:latin typeface="+mj-lt"/>
                        </a:rPr>
                      </a:br>
                      <a:r>
                        <a:rPr lang="en-US" sz="1600" b="1" dirty="0">
                          <a:effectLst/>
                          <a:latin typeface="+mj-lt"/>
                        </a:rPr>
                        <a:t>Positions</a:t>
                      </a:r>
                      <a:endParaRPr lang="en-US" sz="1600" b="1" dirty="0">
                        <a:effectLst/>
                        <a:latin typeface="+mj-lt"/>
                        <a:ea typeface="Times New Roman" panose="02020603050405020304" pitchFamily="18" charset="0"/>
                        <a:cs typeface="Times New Roman" panose="02020603050405020304" pitchFamily="18" charset="0"/>
                      </a:endParaRPr>
                    </a:p>
                  </a:txBody>
                  <a:tcPr marL="33977" marR="33977" marT="0" marB="0" anchor="ctr">
                    <a:solidFill>
                      <a:schemeClr val="accent3">
                        <a:lumMod val="20000"/>
                        <a:lumOff val="80000"/>
                      </a:schemeClr>
                    </a:solidFill>
                  </a:tcPr>
                </a:tc>
                <a:tc>
                  <a:txBody>
                    <a:bodyPr/>
                    <a:lstStyle/>
                    <a:p>
                      <a:pPr marL="0" marR="0" algn="ctr">
                        <a:lnSpc>
                          <a:spcPct val="115000"/>
                        </a:lnSpc>
                        <a:spcBef>
                          <a:spcPts val="0"/>
                        </a:spcBef>
                        <a:spcAft>
                          <a:spcPts val="0"/>
                        </a:spcAft>
                      </a:pPr>
                      <a:r>
                        <a:rPr lang="en-US" sz="1600" b="1" dirty="0">
                          <a:effectLst/>
                          <a:latin typeface="+mj-lt"/>
                        </a:rPr>
                        <a:t>PPS Scale</a:t>
                      </a:r>
                      <a:endParaRPr lang="en-US" sz="1600" b="1" dirty="0">
                        <a:effectLst/>
                        <a:latin typeface="+mj-lt"/>
                        <a:ea typeface="Times New Roman" panose="02020603050405020304" pitchFamily="18" charset="0"/>
                        <a:cs typeface="Times New Roman" panose="02020603050405020304" pitchFamily="18" charset="0"/>
                      </a:endParaRPr>
                    </a:p>
                  </a:txBody>
                  <a:tcPr marL="33977" marR="33977" marT="0" marB="0" anchor="ctr">
                    <a:solidFill>
                      <a:schemeClr val="accent3">
                        <a:lumMod val="20000"/>
                        <a:lumOff val="80000"/>
                      </a:schemeClr>
                    </a:solidFill>
                  </a:tcPr>
                </a:tc>
                <a:extLst>
                  <a:ext uri="{0D108BD9-81ED-4DB2-BD59-A6C34878D82A}">
                    <a16:rowId xmlns:a16="http://schemas.microsoft.com/office/drawing/2014/main" val="10001"/>
                  </a:ext>
                </a:extLst>
              </a:tr>
              <a:tr h="384757">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1</a:t>
                      </a:r>
                    </a:p>
                  </a:txBody>
                  <a:tcPr marL="33977" marR="33977" marT="0" marB="0" anchor="ctr"/>
                </a:tc>
                <a:tc>
                  <a:txBody>
                    <a:bodyPr/>
                    <a:lstStyle/>
                    <a:p>
                      <a:pPr algn="l" fontAlgn="ctr"/>
                      <a:r>
                        <a:rPr lang="en-US" sz="1800" b="0" i="0" u="none" strike="noStrike" dirty="0">
                          <a:solidFill>
                            <a:srgbClr val="000000"/>
                          </a:solidFill>
                          <a:effectLst/>
                          <a:latin typeface="+mj-lt"/>
                        </a:rPr>
                        <a:t>Project Lead</a:t>
                      </a:r>
                    </a:p>
                  </a:txBody>
                  <a:tcPr marL="9525" marR="9525" marT="9525" marB="0" anchor="ctr"/>
                </a:tc>
                <a:tc>
                  <a:txBody>
                    <a:bodyPr/>
                    <a:lstStyle/>
                    <a:p>
                      <a:pPr marL="0" marR="0" algn="ctr">
                        <a:lnSpc>
                          <a:spcPct val="115000"/>
                        </a:lnSpc>
                        <a:spcBef>
                          <a:spcPts val="0"/>
                        </a:spcBef>
                        <a:spcAft>
                          <a:spcPts val="0"/>
                        </a:spcAft>
                      </a:pPr>
                      <a:r>
                        <a:rPr lang="en-US" sz="1800" dirty="0">
                          <a:effectLst/>
                          <a:latin typeface="+mj-lt"/>
                          <a:ea typeface="Times New Roman" panose="02020603050405020304" pitchFamily="18" charset="0"/>
                          <a:cs typeface="Times New Roman" panose="02020603050405020304" pitchFamily="18" charset="0"/>
                        </a:rPr>
                        <a:t>1</a:t>
                      </a:r>
                    </a:p>
                  </a:txBody>
                  <a:tcPr marL="33977" marR="33977" marT="0" marB="0" anchor="ctr"/>
                </a:tc>
                <a:tc>
                  <a:txBody>
                    <a:bodyPr/>
                    <a:lstStyle/>
                    <a:p>
                      <a:pPr marL="0" marR="0" algn="ctr">
                        <a:lnSpc>
                          <a:spcPct val="115000"/>
                        </a:lnSpc>
                        <a:spcBef>
                          <a:spcPts val="0"/>
                        </a:spcBef>
                        <a:spcAft>
                          <a:spcPts val="0"/>
                        </a:spcAft>
                      </a:pPr>
                      <a:r>
                        <a:rPr lang="en-US" sz="1800" dirty="0">
                          <a:effectLst/>
                          <a:latin typeface="+mj-lt"/>
                          <a:ea typeface="Times New Roman" panose="02020603050405020304" pitchFamily="18" charset="0"/>
                          <a:cs typeface="Times New Roman" panose="02020603050405020304" pitchFamily="18" charset="0"/>
                        </a:rPr>
                        <a:t>11</a:t>
                      </a:r>
                    </a:p>
                  </a:txBody>
                  <a:tcPr marL="33977" marR="33977" marT="0" marB="0" anchor="ctr"/>
                </a:tc>
                <a:extLst>
                  <a:ext uri="{0D108BD9-81ED-4DB2-BD59-A6C34878D82A}">
                    <a16:rowId xmlns:a16="http://schemas.microsoft.com/office/drawing/2014/main" val="10006"/>
                  </a:ext>
                </a:extLst>
              </a:tr>
              <a:tr h="384757">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2</a:t>
                      </a:r>
                    </a:p>
                  </a:txBody>
                  <a:tcPr marL="33977" marR="33977" marT="0" marB="0" anchor="ctr"/>
                </a:tc>
                <a:tc>
                  <a:txBody>
                    <a:bodyPr/>
                    <a:lstStyle/>
                    <a:p>
                      <a:pPr algn="l" fontAlgn="ctr"/>
                      <a:r>
                        <a:rPr lang="en-US" sz="1800" b="0" i="0" u="none" strike="noStrike" dirty="0">
                          <a:solidFill>
                            <a:srgbClr val="000000"/>
                          </a:solidFill>
                          <a:effectLst/>
                          <a:latin typeface="+mj-lt"/>
                        </a:rPr>
                        <a:t>Joint Director (Operations, Technical)</a:t>
                      </a:r>
                    </a:p>
                  </a:txBody>
                  <a:tcPr marL="9525" marR="9525" marT="9525" marB="0" anchor="ctr"/>
                </a:tc>
                <a:tc>
                  <a:txBody>
                    <a:bodyPr/>
                    <a:lstStyle/>
                    <a:p>
                      <a:pPr marL="0" marR="0" algn="ctr">
                        <a:lnSpc>
                          <a:spcPct val="115000"/>
                        </a:lnSpc>
                        <a:spcBef>
                          <a:spcPts val="0"/>
                        </a:spcBef>
                        <a:spcAft>
                          <a:spcPts val="0"/>
                        </a:spcAft>
                      </a:pPr>
                      <a:r>
                        <a:rPr lang="en-US" sz="1800" dirty="0">
                          <a:effectLst/>
                          <a:latin typeface="+mj-lt"/>
                          <a:ea typeface="Times New Roman" panose="02020603050405020304" pitchFamily="18" charset="0"/>
                          <a:cs typeface="Times New Roman" panose="02020603050405020304" pitchFamily="18" charset="0"/>
                        </a:rPr>
                        <a:t>2</a:t>
                      </a:r>
                    </a:p>
                  </a:txBody>
                  <a:tcPr marL="33977" marR="33977" marT="0" marB="0" anchor="ctr"/>
                </a:tc>
                <a:tc>
                  <a:txBody>
                    <a:bodyPr/>
                    <a:lstStyle/>
                    <a:p>
                      <a:pPr marL="0" marR="0" algn="ctr">
                        <a:lnSpc>
                          <a:spcPct val="115000"/>
                        </a:lnSpc>
                        <a:spcBef>
                          <a:spcPts val="0"/>
                        </a:spcBef>
                        <a:spcAft>
                          <a:spcPts val="0"/>
                        </a:spcAft>
                      </a:pPr>
                      <a:r>
                        <a:rPr lang="en-US" sz="1800" dirty="0">
                          <a:effectLst/>
                          <a:latin typeface="+mj-lt"/>
                          <a:ea typeface="Times New Roman" panose="02020603050405020304" pitchFamily="18" charset="0"/>
                          <a:cs typeface="Times New Roman" panose="02020603050405020304" pitchFamily="18" charset="0"/>
                        </a:rPr>
                        <a:t>10</a:t>
                      </a:r>
                    </a:p>
                  </a:txBody>
                  <a:tcPr marL="33977" marR="33977" marT="0" marB="0" anchor="ctr"/>
                </a:tc>
                <a:extLst>
                  <a:ext uri="{0D108BD9-81ED-4DB2-BD59-A6C34878D82A}">
                    <a16:rowId xmlns:a16="http://schemas.microsoft.com/office/drawing/2014/main" val="1069983703"/>
                  </a:ext>
                </a:extLst>
              </a:tr>
              <a:tr h="384757">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3</a:t>
                      </a:r>
                    </a:p>
                  </a:txBody>
                  <a:tcPr marL="33977" marR="33977" marT="0" marB="0" anchor="ctr"/>
                </a:tc>
                <a:tc>
                  <a:txBody>
                    <a:bodyPr/>
                    <a:lstStyle/>
                    <a:p>
                      <a:pPr algn="l" fontAlgn="ctr"/>
                      <a:r>
                        <a:rPr lang="en-US" sz="1800" b="0" i="0" u="none" strike="noStrike" dirty="0">
                          <a:solidFill>
                            <a:srgbClr val="000000"/>
                          </a:solidFill>
                          <a:effectLst/>
                          <a:latin typeface="+mj-lt"/>
                        </a:rPr>
                        <a:t>Senior </a:t>
                      </a:r>
                      <a:r>
                        <a:rPr lang="en-US" sz="1800" b="0" i="0" u="none" strike="noStrike" dirty="0" err="1">
                          <a:solidFill>
                            <a:srgbClr val="000000"/>
                          </a:solidFill>
                          <a:effectLst/>
                          <a:latin typeface="+mj-lt"/>
                        </a:rPr>
                        <a:t>Programme</a:t>
                      </a:r>
                      <a:r>
                        <a:rPr lang="en-US" sz="1800" b="0" i="0" u="none" strike="noStrike" dirty="0">
                          <a:solidFill>
                            <a:srgbClr val="000000"/>
                          </a:solidFill>
                          <a:effectLst/>
                          <a:latin typeface="+mj-lt"/>
                        </a:rPr>
                        <a:t> Manager (Coordination)</a:t>
                      </a:r>
                    </a:p>
                  </a:txBody>
                  <a:tcPr marL="9525" marR="9525" marT="9525" marB="0" anchor="ctr"/>
                </a:tc>
                <a:tc>
                  <a:txBody>
                    <a:bodyPr/>
                    <a:lstStyle/>
                    <a:p>
                      <a:pPr marL="0" marR="0" algn="ctr">
                        <a:lnSpc>
                          <a:spcPct val="115000"/>
                        </a:lnSpc>
                        <a:spcBef>
                          <a:spcPts val="0"/>
                        </a:spcBef>
                        <a:spcAft>
                          <a:spcPts val="0"/>
                        </a:spcAft>
                      </a:pPr>
                      <a:r>
                        <a:rPr lang="en-US" sz="1800" dirty="0">
                          <a:effectLst/>
                          <a:latin typeface="+mj-lt"/>
                          <a:ea typeface="Times New Roman" panose="02020603050405020304" pitchFamily="18" charset="0"/>
                          <a:cs typeface="Times New Roman" panose="02020603050405020304" pitchFamily="18" charset="0"/>
                        </a:rPr>
                        <a:t>1</a:t>
                      </a:r>
                    </a:p>
                  </a:txBody>
                  <a:tcPr marL="33977" marR="33977" marT="0" marB="0" anchor="ctr"/>
                </a:tc>
                <a:tc>
                  <a:txBody>
                    <a:bodyPr/>
                    <a:lstStyle/>
                    <a:p>
                      <a:pPr marL="0" marR="0" algn="ctr">
                        <a:lnSpc>
                          <a:spcPct val="115000"/>
                        </a:lnSpc>
                        <a:spcBef>
                          <a:spcPts val="0"/>
                        </a:spcBef>
                        <a:spcAft>
                          <a:spcPts val="0"/>
                        </a:spcAft>
                      </a:pPr>
                      <a:r>
                        <a:rPr lang="en-US" sz="1800" dirty="0">
                          <a:effectLst/>
                          <a:latin typeface="+mj-lt"/>
                          <a:ea typeface="Times New Roman" panose="02020603050405020304" pitchFamily="18" charset="0"/>
                          <a:cs typeface="Times New Roman" panose="02020603050405020304" pitchFamily="18" charset="0"/>
                        </a:rPr>
                        <a:t>9</a:t>
                      </a:r>
                    </a:p>
                  </a:txBody>
                  <a:tcPr marL="33977" marR="33977" marT="0" marB="0" anchor="ctr"/>
                </a:tc>
                <a:extLst>
                  <a:ext uri="{0D108BD9-81ED-4DB2-BD59-A6C34878D82A}">
                    <a16:rowId xmlns:a16="http://schemas.microsoft.com/office/drawing/2014/main" val="1197369590"/>
                  </a:ext>
                </a:extLst>
              </a:tr>
              <a:tr h="384757">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4</a:t>
                      </a:r>
                    </a:p>
                  </a:txBody>
                  <a:tcPr marL="33977" marR="33977" marT="0" marB="0" anchor="ctr"/>
                </a:tc>
                <a:tc>
                  <a:txBody>
                    <a:bodyPr/>
                    <a:lstStyle/>
                    <a:p>
                      <a:pPr algn="l" fontAlgn="ctr"/>
                      <a:r>
                        <a:rPr lang="en-US" sz="1800" b="0" i="0" u="none" strike="noStrike">
                          <a:solidFill>
                            <a:srgbClr val="000000"/>
                          </a:solidFill>
                          <a:effectLst/>
                          <a:latin typeface="+mj-lt"/>
                        </a:rPr>
                        <a:t>Programme Officer</a:t>
                      </a:r>
                    </a:p>
                  </a:txBody>
                  <a:tcPr marL="9525" marR="9525" marT="9525" marB="0" anchor="ctr"/>
                </a:tc>
                <a:tc>
                  <a:txBody>
                    <a:bodyPr/>
                    <a:lstStyle/>
                    <a:p>
                      <a:pPr marL="0" marR="0" algn="ctr">
                        <a:lnSpc>
                          <a:spcPct val="115000"/>
                        </a:lnSpc>
                        <a:spcBef>
                          <a:spcPts val="0"/>
                        </a:spcBef>
                        <a:spcAft>
                          <a:spcPts val="0"/>
                        </a:spcAft>
                      </a:pPr>
                      <a:r>
                        <a:rPr lang="en-US" sz="1800" dirty="0">
                          <a:effectLst/>
                          <a:latin typeface="+mj-lt"/>
                          <a:ea typeface="Times New Roman" panose="02020603050405020304" pitchFamily="18" charset="0"/>
                          <a:cs typeface="Times New Roman" panose="02020603050405020304" pitchFamily="18" charset="0"/>
                        </a:rPr>
                        <a:t>1</a:t>
                      </a:r>
                    </a:p>
                  </a:txBody>
                  <a:tcPr marL="33977" marR="33977" marT="0" marB="0" anchor="ctr"/>
                </a:tc>
                <a:tc>
                  <a:txBody>
                    <a:bodyPr/>
                    <a:lstStyle/>
                    <a:p>
                      <a:pPr marL="0" marR="0" algn="ctr">
                        <a:lnSpc>
                          <a:spcPct val="115000"/>
                        </a:lnSpc>
                        <a:spcBef>
                          <a:spcPts val="0"/>
                        </a:spcBef>
                        <a:spcAft>
                          <a:spcPts val="0"/>
                        </a:spcAft>
                      </a:pPr>
                      <a:r>
                        <a:rPr lang="en-US" sz="1800" dirty="0">
                          <a:effectLst/>
                          <a:latin typeface="+mj-lt"/>
                          <a:ea typeface="Times New Roman" panose="02020603050405020304" pitchFamily="18" charset="0"/>
                          <a:cs typeface="Times New Roman" panose="02020603050405020304" pitchFamily="18" charset="0"/>
                        </a:rPr>
                        <a:t>7</a:t>
                      </a:r>
                    </a:p>
                  </a:txBody>
                  <a:tcPr marL="33977" marR="33977" marT="0" marB="0" anchor="ctr"/>
                </a:tc>
                <a:extLst>
                  <a:ext uri="{0D108BD9-81ED-4DB2-BD59-A6C34878D82A}">
                    <a16:rowId xmlns:a16="http://schemas.microsoft.com/office/drawing/2014/main" val="3325038560"/>
                  </a:ext>
                </a:extLst>
              </a:tr>
              <a:tr h="384757">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5</a:t>
                      </a:r>
                    </a:p>
                  </a:txBody>
                  <a:tcPr marL="33977" marR="33977" marT="0" marB="0" anchor="ctr"/>
                </a:tc>
                <a:tc>
                  <a:txBody>
                    <a:bodyPr/>
                    <a:lstStyle/>
                    <a:p>
                      <a:pPr algn="l" fontAlgn="ctr"/>
                      <a:r>
                        <a:rPr lang="en-US" sz="1800" b="0" i="0" u="none" strike="noStrike">
                          <a:solidFill>
                            <a:srgbClr val="000000"/>
                          </a:solidFill>
                          <a:effectLst/>
                          <a:latin typeface="+mj-lt"/>
                        </a:rPr>
                        <a:t>Principal Software Engineer</a:t>
                      </a:r>
                    </a:p>
                  </a:txBody>
                  <a:tcPr marL="9525" marR="9525" marT="9525" marB="0" anchor="ctr"/>
                </a:tc>
                <a:tc>
                  <a:txBody>
                    <a:bodyPr/>
                    <a:lstStyle/>
                    <a:p>
                      <a:pPr marL="0" marR="0" algn="ctr">
                        <a:lnSpc>
                          <a:spcPct val="115000"/>
                        </a:lnSpc>
                        <a:spcBef>
                          <a:spcPts val="0"/>
                        </a:spcBef>
                        <a:spcAft>
                          <a:spcPts val="0"/>
                        </a:spcAft>
                      </a:pPr>
                      <a:r>
                        <a:rPr lang="en-US" sz="1800" dirty="0">
                          <a:effectLst/>
                          <a:latin typeface="+mj-lt"/>
                          <a:ea typeface="Times New Roman" panose="02020603050405020304" pitchFamily="18" charset="0"/>
                          <a:cs typeface="Times New Roman" panose="02020603050405020304" pitchFamily="18" charset="0"/>
                        </a:rPr>
                        <a:t>1</a:t>
                      </a:r>
                    </a:p>
                  </a:txBody>
                  <a:tcPr marL="33977" marR="33977" marT="0" marB="0" anchor="ctr"/>
                </a:tc>
                <a:tc>
                  <a:txBody>
                    <a:bodyPr/>
                    <a:lstStyle/>
                    <a:p>
                      <a:pPr marL="0" marR="0" algn="ctr">
                        <a:lnSpc>
                          <a:spcPct val="115000"/>
                        </a:lnSpc>
                        <a:spcBef>
                          <a:spcPts val="0"/>
                        </a:spcBef>
                        <a:spcAft>
                          <a:spcPts val="0"/>
                        </a:spcAft>
                      </a:pPr>
                      <a:r>
                        <a:rPr lang="en-US" sz="1800" dirty="0">
                          <a:effectLst/>
                          <a:latin typeface="+mj-lt"/>
                          <a:ea typeface="Times New Roman" panose="02020603050405020304" pitchFamily="18" charset="0"/>
                          <a:cs typeface="Times New Roman" panose="02020603050405020304" pitchFamily="18" charset="0"/>
                        </a:rPr>
                        <a:t>10</a:t>
                      </a:r>
                    </a:p>
                  </a:txBody>
                  <a:tcPr marL="33977" marR="33977" marT="0" marB="0" anchor="ctr"/>
                </a:tc>
                <a:extLst>
                  <a:ext uri="{0D108BD9-81ED-4DB2-BD59-A6C34878D82A}">
                    <a16:rowId xmlns:a16="http://schemas.microsoft.com/office/drawing/2014/main" val="2778328178"/>
                  </a:ext>
                </a:extLst>
              </a:tr>
              <a:tr h="384757">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6</a:t>
                      </a:r>
                    </a:p>
                  </a:txBody>
                  <a:tcPr marL="33977" marR="33977" marT="0" marB="0" anchor="ctr"/>
                </a:tc>
                <a:tc>
                  <a:txBody>
                    <a:bodyPr/>
                    <a:lstStyle/>
                    <a:p>
                      <a:pPr algn="l" fontAlgn="ctr"/>
                      <a:r>
                        <a:rPr lang="en-US" sz="1800" b="0" i="0" u="none" strike="noStrike">
                          <a:solidFill>
                            <a:srgbClr val="000000"/>
                          </a:solidFill>
                          <a:effectLst/>
                          <a:latin typeface="+mj-lt"/>
                        </a:rPr>
                        <a:t>Senior Software Engineer</a:t>
                      </a:r>
                    </a:p>
                  </a:txBody>
                  <a:tcPr marL="9525" marR="9525" marT="9525" marB="0" anchor="ctr"/>
                </a:tc>
                <a:tc>
                  <a:txBody>
                    <a:bodyPr/>
                    <a:lstStyle/>
                    <a:p>
                      <a:pPr marL="0" marR="0" algn="ctr">
                        <a:lnSpc>
                          <a:spcPct val="115000"/>
                        </a:lnSpc>
                        <a:spcBef>
                          <a:spcPts val="0"/>
                        </a:spcBef>
                        <a:spcAft>
                          <a:spcPts val="0"/>
                        </a:spcAft>
                      </a:pPr>
                      <a:r>
                        <a:rPr lang="en-US" sz="1800" dirty="0">
                          <a:effectLst/>
                          <a:latin typeface="+mj-lt"/>
                          <a:ea typeface="Times New Roman" panose="02020603050405020304" pitchFamily="18" charset="0"/>
                          <a:cs typeface="Times New Roman" panose="02020603050405020304" pitchFamily="18" charset="0"/>
                        </a:rPr>
                        <a:t>2</a:t>
                      </a:r>
                    </a:p>
                  </a:txBody>
                  <a:tcPr marL="33977" marR="33977" marT="0" marB="0" anchor="ctr"/>
                </a:tc>
                <a:tc>
                  <a:txBody>
                    <a:bodyPr/>
                    <a:lstStyle/>
                    <a:p>
                      <a:pPr marL="0" marR="0" algn="ctr">
                        <a:lnSpc>
                          <a:spcPct val="115000"/>
                        </a:lnSpc>
                        <a:spcBef>
                          <a:spcPts val="0"/>
                        </a:spcBef>
                        <a:spcAft>
                          <a:spcPts val="0"/>
                        </a:spcAft>
                      </a:pPr>
                      <a:r>
                        <a:rPr lang="en-US" sz="1800" dirty="0">
                          <a:effectLst/>
                          <a:latin typeface="+mj-lt"/>
                          <a:ea typeface="Times New Roman" panose="02020603050405020304" pitchFamily="18" charset="0"/>
                          <a:cs typeface="Times New Roman" panose="02020603050405020304" pitchFamily="18" charset="0"/>
                        </a:rPr>
                        <a:t>9</a:t>
                      </a:r>
                    </a:p>
                  </a:txBody>
                  <a:tcPr marL="33977" marR="33977" marT="0" marB="0" anchor="ctr"/>
                </a:tc>
                <a:extLst>
                  <a:ext uri="{0D108BD9-81ED-4DB2-BD59-A6C34878D82A}">
                    <a16:rowId xmlns:a16="http://schemas.microsoft.com/office/drawing/2014/main" val="2242317253"/>
                  </a:ext>
                </a:extLst>
              </a:tr>
              <a:tr h="384757">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7</a:t>
                      </a:r>
                    </a:p>
                  </a:txBody>
                  <a:tcPr marL="33977" marR="33977" marT="0" marB="0" anchor="ctr"/>
                </a:tc>
                <a:tc>
                  <a:txBody>
                    <a:bodyPr/>
                    <a:lstStyle/>
                    <a:p>
                      <a:pPr algn="l" fontAlgn="ctr"/>
                      <a:r>
                        <a:rPr lang="en-US" sz="1800" b="0" i="0" u="none" strike="noStrike">
                          <a:solidFill>
                            <a:srgbClr val="000000"/>
                          </a:solidFill>
                          <a:effectLst/>
                          <a:latin typeface="+mj-lt"/>
                        </a:rPr>
                        <a:t>Software Engineer</a:t>
                      </a:r>
                    </a:p>
                  </a:txBody>
                  <a:tcPr marL="9525" marR="9525" marT="9525" marB="0" anchor="ctr"/>
                </a:tc>
                <a:tc>
                  <a:txBody>
                    <a:bodyPr/>
                    <a:lstStyle/>
                    <a:p>
                      <a:pPr marL="0" marR="0" algn="ctr">
                        <a:lnSpc>
                          <a:spcPct val="115000"/>
                        </a:lnSpc>
                        <a:spcBef>
                          <a:spcPts val="0"/>
                        </a:spcBef>
                        <a:spcAft>
                          <a:spcPts val="0"/>
                        </a:spcAft>
                      </a:pPr>
                      <a:r>
                        <a:rPr lang="en-US" sz="1800" dirty="0">
                          <a:effectLst/>
                          <a:latin typeface="+mj-lt"/>
                          <a:ea typeface="Times New Roman" panose="02020603050405020304" pitchFamily="18" charset="0"/>
                          <a:cs typeface="Times New Roman" panose="02020603050405020304" pitchFamily="18" charset="0"/>
                        </a:rPr>
                        <a:t>2</a:t>
                      </a:r>
                    </a:p>
                  </a:txBody>
                  <a:tcPr marL="33977" marR="33977" marT="0" marB="0" anchor="ctr"/>
                </a:tc>
                <a:tc>
                  <a:txBody>
                    <a:bodyPr/>
                    <a:lstStyle/>
                    <a:p>
                      <a:pPr marL="0" marR="0" algn="ctr">
                        <a:lnSpc>
                          <a:spcPct val="115000"/>
                        </a:lnSpc>
                        <a:spcBef>
                          <a:spcPts val="0"/>
                        </a:spcBef>
                        <a:spcAft>
                          <a:spcPts val="0"/>
                        </a:spcAft>
                      </a:pPr>
                      <a:r>
                        <a:rPr lang="en-US" sz="1800" dirty="0">
                          <a:effectLst/>
                          <a:latin typeface="+mj-lt"/>
                          <a:ea typeface="Times New Roman" panose="02020603050405020304" pitchFamily="18" charset="0"/>
                          <a:cs typeface="Times New Roman" panose="02020603050405020304" pitchFamily="18" charset="0"/>
                        </a:rPr>
                        <a:t>8</a:t>
                      </a:r>
                    </a:p>
                  </a:txBody>
                  <a:tcPr marL="33977" marR="33977" marT="0" marB="0" anchor="ctr"/>
                </a:tc>
                <a:extLst>
                  <a:ext uri="{0D108BD9-81ED-4DB2-BD59-A6C34878D82A}">
                    <a16:rowId xmlns:a16="http://schemas.microsoft.com/office/drawing/2014/main" val="2619094012"/>
                  </a:ext>
                </a:extLst>
              </a:tr>
              <a:tr h="384757">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8</a:t>
                      </a:r>
                    </a:p>
                  </a:txBody>
                  <a:tcPr marL="33977" marR="33977" marT="0" marB="0" anchor="ctr"/>
                </a:tc>
                <a:tc>
                  <a:txBody>
                    <a:bodyPr/>
                    <a:lstStyle/>
                    <a:p>
                      <a:pPr algn="l" fontAlgn="ctr"/>
                      <a:r>
                        <a:rPr lang="en-US" sz="1800" b="0" i="0" u="none" strike="noStrike" dirty="0">
                          <a:solidFill>
                            <a:srgbClr val="000000"/>
                          </a:solidFill>
                          <a:effectLst/>
                          <a:latin typeface="+mj-lt"/>
                        </a:rPr>
                        <a:t>Database Administrator</a:t>
                      </a:r>
                    </a:p>
                  </a:txBody>
                  <a:tcPr marL="9525" marR="9525" marT="9525" marB="0" anchor="ctr"/>
                </a:tc>
                <a:tc>
                  <a:txBody>
                    <a:bodyPr/>
                    <a:lstStyle/>
                    <a:p>
                      <a:pPr marL="0" marR="0" algn="ctr">
                        <a:lnSpc>
                          <a:spcPct val="115000"/>
                        </a:lnSpc>
                        <a:spcBef>
                          <a:spcPts val="0"/>
                        </a:spcBef>
                        <a:spcAft>
                          <a:spcPts val="0"/>
                        </a:spcAft>
                      </a:pPr>
                      <a:r>
                        <a:rPr lang="en-US" sz="1800" dirty="0">
                          <a:effectLst/>
                          <a:latin typeface="+mj-lt"/>
                          <a:ea typeface="Times New Roman" panose="02020603050405020304" pitchFamily="18" charset="0"/>
                          <a:cs typeface="Times New Roman" panose="02020603050405020304" pitchFamily="18" charset="0"/>
                        </a:rPr>
                        <a:t>1</a:t>
                      </a:r>
                    </a:p>
                  </a:txBody>
                  <a:tcPr marL="33977" marR="33977" marT="0" marB="0" anchor="ctr"/>
                </a:tc>
                <a:tc>
                  <a:txBody>
                    <a:bodyPr/>
                    <a:lstStyle/>
                    <a:p>
                      <a:pPr marL="0" marR="0" algn="ctr">
                        <a:lnSpc>
                          <a:spcPct val="115000"/>
                        </a:lnSpc>
                        <a:spcBef>
                          <a:spcPts val="0"/>
                        </a:spcBef>
                        <a:spcAft>
                          <a:spcPts val="0"/>
                        </a:spcAft>
                      </a:pPr>
                      <a:r>
                        <a:rPr lang="en-US" sz="1800" dirty="0">
                          <a:effectLst/>
                          <a:latin typeface="+mj-lt"/>
                          <a:ea typeface="Times New Roman" panose="02020603050405020304" pitchFamily="18" charset="0"/>
                          <a:cs typeface="Times New Roman" panose="02020603050405020304" pitchFamily="18" charset="0"/>
                        </a:rPr>
                        <a:t>10</a:t>
                      </a:r>
                    </a:p>
                  </a:txBody>
                  <a:tcPr marL="33977" marR="33977" marT="0" marB="0" anchor="ctr"/>
                </a:tc>
                <a:extLst>
                  <a:ext uri="{0D108BD9-81ED-4DB2-BD59-A6C34878D82A}">
                    <a16:rowId xmlns:a16="http://schemas.microsoft.com/office/drawing/2014/main" val="2827873743"/>
                  </a:ext>
                </a:extLst>
              </a:tr>
              <a:tr h="384757">
                <a:tc gridSpan="4">
                  <a:txBody>
                    <a:bodyPr/>
                    <a:lstStyle/>
                    <a:p>
                      <a:pPr marL="0" marR="0" algn="ctr">
                        <a:lnSpc>
                          <a:spcPct val="115000"/>
                        </a:lnSpc>
                        <a:spcBef>
                          <a:spcPts val="0"/>
                        </a:spcBef>
                        <a:spcAft>
                          <a:spcPts val="0"/>
                        </a:spcAft>
                      </a:pPr>
                      <a:endParaRPr lang="en-US" sz="1600" dirty="0">
                        <a:effectLst/>
                        <a:latin typeface="+mj-lt"/>
                        <a:cs typeface="Times New Roman" panose="02020603050405020304" pitchFamily="18" charset="0"/>
                      </a:endParaRPr>
                    </a:p>
                  </a:txBody>
                  <a:tcPr marL="33977" marR="33977" marT="0" marB="0" anchor="ctr"/>
                </a:tc>
                <a:tc hMerge="1">
                  <a:txBody>
                    <a:bodyPr/>
                    <a:lstStyle/>
                    <a:p>
                      <a:endParaRPr/>
                    </a:p>
                  </a:txBody>
                  <a:tcPr marL="33977" marR="33977" marT="0" marB="0" anchor="ctr"/>
                </a:tc>
                <a:tc hMerge="1">
                  <a:txBody>
                    <a:bodyPr/>
                    <a:lstStyle/>
                    <a:p>
                      <a:pPr marL="0" marR="0" algn="ctr">
                        <a:lnSpc>
                          <a:spcPct val="115000"/>
                        </a:lnSpc>
                        <a:spcBef>
                          <a:spcPts val="0"/>
                        </a:spcBef>
                        <a:spcAft>
                          <a:spcPts val="0"/>
                        </a:spcAft>
                      </a:pP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977" marR="33977" marT="0" marB="0" anchor="ctr"/>
                </a:tc>
                <a:tc hMerge="1">
                  <a:txBody>
                    <a:bodyPr/>
                    <a:lstStyle/>
                    <a:p>
                      <a:pPr marL="0" marR="0" algn="ctr">
                        <a:lnSpc>
                          <a:spcPct val="115000"/>
                        </a:lnSpc>
                        <a:spcBef>
                          <a:spcPts val="0"/>
                        </a:spcBef>
                        <a:spcAft>
                          <a:spcPts val="0"/>
                        </a:spcAft>
                      </a:pP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977" marR="33977" marT="0" marB="0" anchor="ctr"/>
                </a:tc>
                <a:extLst>
                  <a:ext uri="{0D108BD9-81ED-4DB2-BD59-A6C34878D82A}">
                    <a16:rowId xmlns:a16="http://schemas.microsoft.com/office/drawing/2014/main" val="810743870"/>
                  </a:ext>
                </a:extLst>
              </a:tr>
            </a:tbl>
          </a:graphicData>
        </a:graphic>
      </p:graphicFrame>
    </p:spTree>
    <p:extLst>
      <p:ext uri="{BB962C8B-B14F-4D97-AF65-F5344CB8AC3E}">
        <p14:creationId xmlns:p14="http://schemas.microsoft.com/office/powerpoint/2010/main" val="2275204743"/>
      </p:ext>
    </p:extLst>
  </p:cSld>
  <p:clrMapOvr>
    <a:masterClrMapping/>
  </p:clrMapOvr>
  <p:transition spd="med">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8D3F38-75A9-4003-7CDA-6DD95C126EB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20ABEA2-5AE3-7037-BB7B-F2C873794CD6}"/>
              </a:ext>
            </a:extLst>
          </p:cNvPr>
          <p:cNvSpPr>
            <a:spLocks noGrp="1"/>
          </p:cNvSpPr>
          <p:nvPr>
            <p:ph type="title"/>
          </p:nvPr>
        </p:nvSpPr>
        <p:spPr>
          <a:xfrm>
            <a:off x="0" y="-1"/>
            <a:ext cx="7848600" cy="1143001"/>
          </a:xfrm>
        </p:spPr>
        <p:txBody>
          <a:bodyPr/>
          <a:lstStyle/>
          <a:p>
            <a:r>
              <a:rPr lang="en-US" dirty="0"/>
              <a:t>HR Requirements PITB</a:t>
            </a:r>
            <a:endParaRPr lang="en-PK" dirty="0"/>
          </a:p>
        </p:txBody>
      </p:sp>
      <p:sp>
        <p:nvSpPr>
          <p:cNvPr id="4" name="Slide Number Placeholder 3">
            <a:extLst>
              <a:ext uri="{FF2B5EF4-FFF2-40B4-BE49-F238E27FC236}">
                <a16:creationId xmlns:a16="http://schemas.microsoft.com/office/drawing/2014/main" id="{4AF02DB6-ED8A-B66C-8050-F839C35434A6}"/>
              </a:ext>
            </a:extLst>
          </p:cNvPr>
          <p:cNvSpPr>
            <a:spLocks noGrp="1"/>
          </p:cNvSpPr>
          <p:nvPr>
            <p:ph type="sldNum" sz="quarter" idx="10"/>
          </p:nvPr>
        </p:nvSpPr>
        <p:spPr>
          <a:xfrm>
            <a:off x="8039100" y="6502400"/>
            <a:ext cx="1066800" cy="286996"/>
          </a:xfrm>
        </p:spPr>
        <p:txBody>
          <a:bodyPr/>
          <a:lstStyle/>
          <a:p>
            <a:pPr>
              <a:defRPr/>
            </a:pPr>
            <a:fld id="{B0BF3230-410A-4C62-A35A-A49A13C87DAE}" type="slidenum">
              <a:rPr lang="en-US" altLang="en-US" smtClean="0">
                <a:solidFill>
                  <a:srgbClr val="000000"/>
                </a:solidFill>
              </a:rPr>
              <a:pPr>
                <a:defRPr/>
              </a:pPr>
              <a:t>15</a:t>
            </a:fld>
            <a:endParaRPr lang="en-US" altLang="en-US">
              <a:solidFill>
                <a:srgbClr val="000000"/>
              </a:solidFill>
            </a:endParaRPr>
          </a:p>
        </p:txBody>
      </p:sp>
      <p:graphicFrame>
        <p:nvGraphicFramePr>
          <p:cNvPr id="6" name="Content Placeholder 3">
            <a:extLst>
              <a:ext uri="{FF2B5EF4-FFF2-40B4-BE49-F238E27FC236}">
                <a16:creationId xmlns:a16="http://schemas.microsoft.com/office/drawing/2014/main" id="{DD6C62BE-C398-A4F1-9E3C-2D2FEE16C41F}"/>
              </a:ext>
            </a:extLst>
          </p:cNvPr>
          <p:cNvGraphicFramePr>
            <a:graphicFrameLocks noGrp="1"/>
          </p:cNvGraphicFramePr>
          <p:nvPr>
            <p:ph idx="1"/>
            <p:extLst>
              <p:ext uri="{D42A27DB-BD31-4B8C-83A1-F6EECF244321}">
                <p14:modId xmlns:p14="http://schemas.microsoft.com/office/powerpoint/2010/main" val="3022762084"/>
              </p:ext>
            </p:extLst>
          </p:nvPr>
        </p:nvGraphicFramePr>
        <p:xfrm>
          <a:off x="762000" y="1143000"/>
          <a:ext cx="7848600" cy="4495802"/>
        </p:xfrm>
        <a:graphic>
          <a:graphicData uri="http://schemas.openxmlformats.org/drawingml/2006/table">
            <a:tbl>
              <a:tblPr firstRow="1" firstCol="1" bandRow="1">
                <a:tableStyleId>{ED083AE6-46FA-4A59-8FB0-9F97EB10719F}</a:tableStyleId>
              </a:tblPr>
              <a:tblGrid>
                <a:gridCol w="891329">
                  <a:extLst>
                    <a:ext uri="{9D8B030D-6E8A-4147-A177-3AD203B41FA5}">
                      <a16:colId xmlns:a16="http://schemas.microsoft.com/office/drawing/2014/main" val="20000"/>
                    </a:ext>
                  </a:extLst>
                </a:gridCol>
                <a:gridCol w="3176143">
                  <a:extLst>
                    <a:ext uri="{9D8B030D-6E8A-4147-A177-3AD203B41FA5}">
                      <a16:colId xmlns:a16="http://schemas.microsoft.com/office/drawing/2014/main" val="20001"/>
                    </a:ext>
                  </a:extLst>
                </a:gridCol>
                <a:gridCol w="1171203">
                  <a:extLst>
                    <a:ext uri="{9D8B030D-6E8A-4147-A177-3AD203B41FA5}">
                      <a16:colId xmlns:a16="http://schemas.microsoft.com/office/drawing/2014/main" val="20002"/>
                    </a:ext>
                  </a:extLst>
                </a:gridCol>
                <a:gridCol w="2609925">
                  <a:extLst>
                    <a:ext uri="{9D8B030D-6E8A-4147-A177-3AD203B41FA5}">
                      <a16:colId xmlns:a16="http://schemas.microsoft.com/office/drawing/2014/main" val="20005"/>
                    </a:ext>
                  </a:extLst>
                </a:gridCol>
              </a:tblGrid>
              <a:tr h="1032989">
                <a:tc>
                  <a:txBody>
                    <a:bodyPr/>
                    <a:lstStyle/>
                    <a:p>
                      <a:pPr marL="0" marR="0" algn="ctr">
                        <a:lnSpc>
                          <a:spcPct val="115000"/>
                        </a:lnSpc>
                        <a:spcBef>
                          <a:spcPts val="0"/>
                        </a:spcBef>
                        <a:spcAft>
                          <a:spcPts val="0"/>
                        </a:spcAft>
                      </a:pPr>
                      <a:r>
                        <a:rPr lang="en-US" sz="1600" b="1" dirty="0" err="1">
                          <a:effectLst/>
                          <a:latin typeface="+mj-lt"/>
                        </a:rPr>
                        <a:t>Sr</a:t>
                      </a:r>
                      <a:r>
                        <a:rPr lang="en-US" sz="1600" b="1" dirty="0">
                          <a:effectLst/>
                          <a:latin typeface="+mj-lt"/>
                        </a:rPr>
                        <a:t> No.</a:t>
                      </a:r>
                      <a:endParaRPr lang="en-US" sz="1600" b="1" dirty="0">
                        <a:effectLst/>
                        <a:latin typeface="+mj-lt"/>
                        <a:ea typeface="Times New Roman" panose="02020603050405020304" pitchFamily="18" charset="0"/>
                        <a:cs typeface="Times New Roman" panose="02020603050405020304" pitchFamily="18" charset="0"/>
                      </a:endParaRPr>
                    </a:p>
                  </a:txBody>
                  <a:tcPr marL="33977" marR="33977" marT="0" marB="0" anchor="ctr">
                    <a:solidFill>
                      <a:schemeClr val="accent3">
                        <a:lumMod val="20000"/>
                        <a:lumOff val="80000"/>
                      </a:schemeClr>
                    </a:solidFill>
                  </a:tcPr>
                </a:tc>
                <a:tc>
                  <a:txBody>
                    <a:bodyPr/>
                    <a:lstStyle/>
                    <a:p>
                      <a:pPr marL="0" marR="0" algn="ctr">
                        <a:lnSpc>
                          <a:spcPct val="115000"/>
                        </a:lnSpc>
                        <a:spcBef>
                          <a:spcPts val="0"/>
                        </a:spcBef>
                        <a:spcAft>
                          <a:spcPts val="0"/>
                        </a:spcAft>
                      </a:pPr>
                      <a:r>
                        <a:rPr lang="en-US" sz="1600" b="1" dirty="0">
                          <a:effectLst/>
                          <a:latin typeface="+mj-lt"/>
                        </a:rPr>
                        <a:t>Names of Positions (Consultant Mode)</a:t>
                      </a:r>
                      <a:endParaRPr lang="en-US" sz="1600" b="1" dirty="0">
                        <a:effectLst/>
                        <a:latin typeface="+mj-lt"/>
                        <a:ea typeface="Times New Roman" panose="02020603050405020304" pitchFamily="18" charset="0"/>
                        <a:cs typeface="Times New Roman" panose="02020603050405020304" pitchFamily="18" charset="0"/>
                      </a:endParaRPr>
                    </a:p>
                  </a:txBody>
                  <a:tcPr marL="33977" marR="33977" marT="0" marB="0" anchor="ctr">
                    <a:solidFill>
                      <a:schemeClr val="accent3">
                        <a:lumMod val="20000"/>
                        <a:lumOff val="80000"/>
                      </a:schemeClr>
                    </a:solidFill>
                  </a:tcPr>
                </a:tc>
                <a:tc>
                  <a:txBody>
                    <a:bodyPr/>
                    <a:lstStyle/>
                    <a:p>
                      <a:pPr marL="0" marR="0" algn="ctr">
                        <a:lnSpc>
                          <a:spcPct val="115000"/>
                        </a:lnSpc>
                        <a:spcBef>
                          <a:spcPts val="0"/>
                        </a:spcBef>
                        <a:spcAft>
                          <a:spcPts val="0"/>
                        </a:spcAft>
                      </a:pPr>
                      <a:r>
                        <a:rPr lang="en-US" sz="1600" b="1" dirty="0">
                          <a:effectLst/>
                          <a:latin typeface="+mj-lt"/>
                        </a:rPr>
                        <a:t>No. of </a:t>
                      </a:r>
                      <a:br>
                        <a:rPr lang="en-US" sz="1600" b="1" dirty="0">
                          <a:effectLst/>
                          <a:latin typeface="+mj-lt"/>
                        </a:rPr>
                      </a:br>
                      <a:r>
                        <a:rPr lang="en-US" sz="1600" b="1" dirty="0">
                          <a:effectLst/>
                          <a:latin typeface="+mj-lt"/>
                        </a:rPr>
                        <a:t>Positions</a:t>
                      </a:r>
                      <a:endParaRPr lang="en-US" sz="1600" b="1" dirty="0">
                        <a:effectLst/>
                        <a:latin typeface="+mj-lt"/>
                        <a:ea typeface="Times New Roman" panose="02020603050405020304" pitchFamily="18" charset="0"/>
                        <a:cs typeface="Times New Roman" panose="02020603050405020304" pitchFamily="18" charset="0"/>
                      </a:endParaRPr>
                    </a:p>
                  </a:txBody>
                  <a:tcPr marL="33977" marR="33977" marT="0" marB="0" anchor="ctr">
                    <a:solidFill>
                      <a:schemeClr val="accent3">
                        <a:lumMod val="20000"/>
                        <a:lumOff val="80000"/>
                      </a:schemeClr>
                    </a:solidFill>
                  </a:tcPr>
                </a:tc>
                <a:tc>
                  <a:txBody>
                    <a:bodyPr/>
                    <a:lstStyle/>
                    <a:p>
                      <a:pPr marL="0" marR="0" algn="ctr">
                        <a:lnSpc>
                          <a:spcPct val="115000"/>
                        </a:lnSpc>
                        <a:spcBef>
                          <a:spcPts val="0"/>
                        </a:spcBef>
                        <a:spcAft>
                          <a:spcPts val="0"/>
                        </a:spcAft>
                      </a:pPr>
                      <a:r>
                        <a:rPr lang="en-US" sz="1600" b="1" dirty="0">
                          <a:effectLst/>
                          <a:latin typeface="+mj-lt"/>
                        </a:rPr>
                        <a:t>PPS Scale</a:t>
                      </a:r>
                      <a:endParaRPr lang="en-US" sz="1600" b="1" dirty="0">
                        <a:effectLst/>
                        <a:latin typeface="+mj-lt"/>
                        <a:ea typeface="Times New Roman" panose="02020603050405020304" pitchFamily="18" charset="0"/>
                        <a:cs typeface="Times New Roman" panose="02020603050405020304" pitchFamily="18" charset="0"/>
                      </a:endParaRPr>
                    </a:p>
                  </a:txBody>
                  <a:tcPr marL="33977" marR="33977" marT="0" marB="0" anchor="ctr">
                    <a:solidFill>
                      <a:schemeClr val="accent3">
                        <a:lumMod val="20000"/>
                        <a:lumOff val="80000"/>
                      </a:schemeClr>
                    </a:solidFill>
                  </a:tcPr>
                </a:tc>
                <a:extLst>
                  <a:ext uri="{0D108BD9-81ED-4DB2-BD59-A6C34878D82A}">
                    <a16:rowId xmlns:a16="http://schemas.microsoft.com/office/drawing/2014/main" val="10001"/>
                  </a:ext>
                </a:extLst>
              </a:tr>
              <a:tr h="384757">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9</a:t>
                      </a:r>
                    </a:p>
                  </a:txBody>
                  <a:tcPr marL="33977" marR="33977" marT="0" marB="0" anchor="ctr"/>
                </a:tc>
                <a:tc>
                  <a:txBody>
                    <a:bodyPr/>
                    <a:lstStyle/>
                    <a:p>
                      <a:pPr algn="l" fontAlgn="ctr"/>
                      <a:r>
                        <a:rPr lang="en-US" sz="1800" b="0" i="0" u="none" strike="noStrike" dirty="0">
                          <a:solidFill>
                            <a:srgbClr val="000000"/>
                          </a:solidFill>
                          <a:effectLst/>
                          <a:latin typeface="+mj-lt"/>
                        </a:rPr>
                        <a:t>Sr. Quality Assurance Engineer</a:t>
                      </a:r>
                    </a:p>
                  </a:txBody>
                  <a:tcPr marL="9525" marR="9525" marT="9525" marB="0" anchor="ctr"/>
                </a:tc>
                <a:tc>
                  <a:txBody>
                    <a:bodyPr/>
                    <a:lstStyle/>
                    <a:p>
                      <a:pPr marL="0" marR="0" algn="ctr">
                        <a:lnSpc>
                          <a:spcPct val="115000"/>
                        </a:lnSpc>
                        <a:spcBef>
                          <a:spcPts val="0"/>
                        </a:spcBef>
                        <a:spcAft>
                          <a:spcPts val="0"/>
                        </a:spcAft>
                      </a:pPr>
                      <a:r>
                        <a:rPr lang="en-US" sz="1800" dirty="0">
                          <a:effectLst/>
                          <a:latin typeface="+mj-lt"/>
                          <a:ea typeface="Times New Roman" panose="02020603050405020304" pitchFamily="18" charset="0"/>
                          <a:cs typeface="Times New Roman" panose="02020603050405020304" pitchFamily="18" charset="0"/>
                        </a:rPr>
                        <a:t>1</a:t>
                      </a:r>
                    </a:p>
                  </a:txBody>
                  <a:tcPr marL="33977" marR="33977" marT="0" marB="0" anchor="ctr"/>
                </a:tc>
                <a:tc>
                  <a:txBody>
                    <a:bodyPr/>
                    <a:lstStyle/>
                    <a:p>
                      <a:pPr marL="0" marR="0" algn="ctr">
                        <a:lnSpc>
                          <a:spcPct val="115000"/>
                        </a:lnSpc>
                        <a:spcBef>
                          <a:spcPts val="0"/>
                        </a:spcBef>
                        <a:spcAft>
                          <a:spcPts val="0"/>
                        </a:spcAft>
                      </a:pPr>
                      <a:r>
                        <a:rPr lang="en-US" sz="1800" dirty="0">
                          <a:effectLst/>
                          <a:latin typeface="+mj-lt"/>
                          <a:ea typeface="Times New Roman" panose="02020603050405020304" pitchFamily="18" charset="0"/>
                          <a:cs typeface="Times New Roman" panose="02020603050405020304" pitchFamily="18" charset="0"/>
                        </a:rPr>
                        <a:t>9</a:t>
                      </a:r>
                    </a:p>
                  </a:txBody>
                  <a:tcPr marL="33977" marR="33977" marT="0" marB="0" anchor="ctr"/>
                </a:tc>
                <a:extLst>
                  <a:ext uri="{0D108BD9-81ED-4DB2-BD59-A6C34878D82A}">
                    <a16:rowId xmlns:a16="http://schemas.microsoft.com/office/drawing/2014/main" val="10006"/>
                  </a:ext>
                </a:extLst>
              </a:tr>
              <a:tr h="384757">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10</a:t>
                      </a:r>
                    </a:p>
                  </a:txBody>
                  <a:tcPr marL="33977" marR="33977" marT="0" marB="0" anchor="ctr"/>
                </a:tc>
                <a:tc>
                  <a:txBody>
                    <a:bodyPr/>
                    <a:lstStyle/>
                    <a:p>
                      <a:pPr algn="l" fontAlgn="ctr"/>
                      <a:r>
                        <a:rPr lang="en-US" sz="1800" b="0" i="0" u="none" strike="noStrike" dirty="0">
                          <a:solidFill>
                            <a:srgbClr val="000000"/>
                          </a:solidFill>
                          <a:effectLst/>
                          <a:latin typeface="+mj-lt"/>
                        </a:rPr>
                        <a:t>Quality Assurance Engineer</a:t>
                      </a:r>
                    </a:p>
                  </a:txBody>
                  <a:tcPr marL="9525" marR="9525" marT="9525" marB="0" anchor="ctr"/>
                </a:tc>
                <a:tc>
                  <a:txBody>
                    <a:bodyPr/>
                    <a:lstStyle/>
                    <a:p>
                      <a:pPr marL="0" marR="0" algn="ctr">
                        <a:lnSpc>
                          <a:spcPct val="115000"/>
                        </a:lnSpc>
                        <a:spcBef>
                          <a:spcPts val="0"/>
                        </a:spcBef>
                        <a:spcAft>
                          <a:spcPts val="0"/>
                        </a:spcAft>
                      </a:pPr>
                      <a:r>
                        <a:rPr lang="en-US" sz="1800" dirty="0">
                          <a:effectLst/>
                          <a:latin typeface="+mj-lt"/>
                          <a:ea typeface="Times New Roman" panose="02020603050405020304" pitchFamily="18" charset="0"/>
                          <a:cs typeface="Times New Roman" panose="02020603050405020304" pitchFamily="18" charset="0"/>
                        </a:rPr>
                        <a:t>1</a:t>
                      </a:r>
                    </a:p>
                  </a:txBody>
                  <a:tcPr marL="33977" marR="33977" marT="0" marB="0" anchor="ctr"/>
                </a:tc>
                <a:tc>
                  <a:txBody>
                    <a:bodyPr/>
                    <a:lstStyle/>
                    <a:p>
                      <a:pPr marL="0" marR="0" algn="ctr">
                        <a:lnSpc>
                          <a:spcPct val="115000"/>
                        </a:lnSpc>
                        <a:spcBef>
                          <a:spcPts val="0"/>
                        </a:spcBef>
                        <a:spcAft>
                          <a:spcPts val="0"/>
                        </a:spcAft>
                      </a:pPr>
                      <a:r>
                        <a:rPr lang="en-US" sz="1800" dirty="0">
                          <a:effectLst/>
                          <a:latin typeface="+mj-lt"/>
                          <a:ea typeface="Times New Roman" panose="02020603050405020304" pitchFamily="18" charset="0"/>
                          <a:cs typeface="Times New Roman" panose="02020603050405020304" pitchFamily="18" charset="0"/>
                        </a:rPr>
                        <a:t>8</a:t>
                      </a:r>
                    </a:p>
                  </a:txBody>
                  <a:tcPr marL="33977" marR="33977" marT="0" marB="0" anchor="ctr"/>
                </a:tc>
                <a:extLst>
                  <a:ext uri="{0D108BD9-81ED-4DB2-BD59-A6C34878D82A}">
                    <a16:rowId xmlns:a16="http://schemas.microsoft.com/office/drawing/2014/main" val="1069983703"/>
                  </a:ext>
                </a:extLst>
              </a:tr>
              <a:tr h="384757">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11</a:t>
                      </a:r>
                    </a:p>
                  </a:txBody>
                  <a:tcPr marL="33977" marR="33977" marT="0" marB="0" anchor="ctr"/>
                </a:tc>
                <a:tc>
                  <a:txBody>
                    <a:bodyPr/>
                    <a:lstStyle/>
                    <a:p>
                      <a:pPr algn="l" fontAlgn="ctr"/>
                      <a:r>
                        <a:rPr lang="en-US" sz="1800" b="0" i="0" u="none" strike="noStrike" dirty="0">
                          <a:solidFill>
                            <a:srgbClr val="000000"/>
                          </a:solidFill>
                          <a:effectLst/>
                          <a:latin typeface="+mj-lt"/>
                        </a:rPr>
                        <a:t>Mobile Developer </a:t>
                      </a:r>
                    </a:p>
                  </a:txBody>
                  <a:tcPr marL="9525" marR="9525" marT="9525" marB="0" anchor="ctr"/>
                </a:tc>
                <a:tc>
                  <a:txBody>
                    <a:bodyPr/>
                    <a:lstStyle/>
                    <a:p>
                      <a:pPr marL="0" marR="0" algn="ctr">
                        <a:lnSpc>
                          <a:spcPct val="115000"/>
                        </a:lnSpc>
                        <a:spcBef>
                          <a:spcPts val="0"/>
                        </a:spcBef>
                        <a:spcAft>
                          <a:spcPts val="0"/>
                        </a:spcAft>
                      </a:pPr>
                      <a:r>
                        <a:rPr lang="en-US" sz="1800" dirty="0">
                          <a:effectLst/>
                          <a:latin typeface="+mj-lt"/>
                          <a:ea typeface="Times New Roman" panose="02020603050405020304" pitchFamily="18" charset="0"/>
                          <a:cs typeface="Times New Roman" panose="02020603050405020304" pitchFamily="18" charset="0"/>
                        </a:rPr>
                        <a:t>2</a:t>
                      </a:r>
                    </a:p>
                  </a:txBody>
                  <a:tcPr marL="33977" marR="33977" marT="0" marB="0" anchor="ctr"/>
                </a:tc>
                <a:tc>
                  <a:txBody>
                    <a:bodyPr/>
                    <a:lstStyle/>
                    <a:p>
                      <a:pPr marL="0" marR="0" algn="ctr">
                        <a:lnSpc>
                          <a:spcPct val="115000"/>
                        </a:lnSpc>
                        <a:spcBef>
                          <a:spcPts val="0"/>
                        </a:spcBef>
                        <a:spcAft>
                          <a:spcPts val="0"/>
                        </a:spcAft>
                      </a:pPr>
                      <a:r>
                        <a:rPr lang="en-US" sz="1800" dirty="0">
                          <a:effectLst/>
                          <a:latin typeface="+mj-lt"/>
                          <a:ea typeface="Times New Roman" panose="02020603050405020304" pitchFamily="18" charset="0"/>
                          <a:cs typeface="Times New Roman" panose="02020603050405020304" pitchFamily="18" charset="0"/>
                        </a:rPr>
                        <a:t>8</a:t>
                      </a:r>
                    </a:p>
                  </a:txBody>
                  <a:tcPr marL="33977" marR="33977" marT="0" marB="0" anchor="ctr"/>
                </a:tc>
                <a:extLst>
                  <a:ext uri="{0D108BD9-81ED-4DB2-BD59-A6C34878D82A}">
                    <a16:rowId xmlns:a16="http://schemas.microsoft.com/office/drawing/2014/main" val="1197369590"/>
                  </a:ext>
                </a:extLst>
              </a:tr>
              <a:tr h="384757">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12</a:t>
                      </a:r>
                    </a:p>
                  </a:txBody>
                  <a:tcPr marL="33977" marR="33977" marT="0" marB="0" anchor="ctr"/>
                </a:tc>
                <a:tc>
                  <a:txBody>
                    <a:bodyPr/>
                    <a:lstStyle/>
                    <a:p>
                      <a:pPr algn="l" fontAlgn="ctr"/>
                      <a:r>
                        <a:rPr lang="en-US" sz="1800" b="0" i="0" u="none" strike="noStrike" dirty="0">
                          <a:solidFill>
                            <a:srgbClr val="000000"/>
                          </a:solidFill>
                          <a:effectLst/>
                          <a:latin typeface="+mj-lt"/>
                        </a:rPr>
                        <a:t>UI/UX Designer</a:t>
                      </a:r>
                    </a:p>
                  </a:txBody>
                  <a:tcPr marL="9525" marR="9525" marT="9525" marB="0" anchor="ctr"/>
                </a:tc>
                <a:tc>
                  <a:txBody>
                    <a:bodyPr/>
                    <a:lstStyle/>
                    <a:p>
                      <a:pPr marL="0" marR="0" algn="ctr">
                        <a:lnSpc>
                          <a:spcPct val="115000"/>
                        </a:lnSpc>
                        <a:spcBef>
                          <a:spcPts val="0"/>
                        </a:spcBef>
                        <a:spcAft>
                          <a:spcPts val="0"/>
                        </a:spcAft>
                      </a:pPr>
                      <a:r>
                        <a:rPr lang="en-US" sz="1800" dirty="0">
                          <a:effectLst/>
                          <a:latin typeface="+mj-lt"/>
                          <a:ea typeface="Times New Roman" panose="02020603050405020304" pitchFamily="18" charset="0"/>
                          <a:cs typeface="Times New Roman" panose="02020603050405020304" pitchFamily="18" charset="0"/>
                        </a:rPr>
                        <a:t>1</a:t>
                      </a:r>
                    </a:p>
                  </a:txBody>
                  <a:tcPr marL="33977" marR="33977" marT="0" marB="0" anchor="ctr"/>
                </a:tc>
                <a:tc>
                  <a:txBody>
                    <a:bodyPr/>
                    <a:lstStyle/>
                    <a:p>
                      <a:pPr marL="0" marR="0" algn="ctr">
                        <a:lnSpc>
                          <a:spcPct val="115000"/>
                        </a:lnSpc>
                        <a:spcBef>
                          <a:spcPts val="0"/>
                        </a:spcBef>
                        <a:spcAft>
                          <a:spcPts val="0"/>
                        </a:spcAft>
                      </a:pPr>
                      <a:r>
                        <a:rPr lang="en-US" sz="1800" dirty="0">
                          <a:effectLst/>
                          <a:latin typeface="+mj-lt"/>
                          <a:ea typeface="Times New Roman" panose="02020603050405020304" pitchFamily="18" charset="0"/>
                          <a:cs typeface="Times New Roman" panose="02020603050405020304" pitchFamily="18" charset="0"/>
                        </a:rPr>
                        <a:t>8</a:t>
                      </a:r>
                    </a:p>
                  </a:txBody>
                  <a:tcPr marL="33977" marR="33977" marT="0" marB="0" anchor="ctr"/>
                </a:tc>
                <a:extLst>
                  <a:ext uri="{0D108BD9-81ED-4DB2-BD59-A6C34878D82A}">
                    <a16:rowId xmlns:a16="http://schemas.microsoft.com/office/drawing/2014/main" val="3325038560"/>
                  </a:ext>
                </a:extLst>
              </a:tr>
              <a:tr h="384757">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13</a:t>
                      </a:r>
                    </a:p>
                  </a:txBody>
                  <a:tcPr marL="33977" marR="33977" marT="0" marB="0" anchor="ctr"/>
                </a:tc>
                <a:tc>
                  <a:txBody>
                    <a:bodyPr/>
                    <a:lstStyle/>
                    <a:p>
                      <a:pPr algn="l" fontAlgn="ctr"/>
                      <a:r>
                        <a:rPr lang="en-US" sz="1800" b="0" i="0" u="none" strike="noStrike">
                          <a:solidFill>
                            <a:srgbClr val="000000"/>
                          </a:solidFill>
                          <a:effectLst/>
                          <a:latin typeface="+mj-lt"/>
                        </a:rPr>
                        <a:t>Data Modeler</a:t>
                      </a:r>
                    </a:p>
                  </a:txBody>
                  <a:tcPr marL="9525" marR="9525" marT="9525" marB="0" anchor="ctr"/>
                </a:tc>
                <a:tc>
                  <a:txBody>
                    <a:bodyPr/>
                    <a:lstStyle/>
                    <a:p>
                      <a:pPr marL="0" marR="0" algn="ctr">
                        <a:lnSpc>
                          <a:spcPct val="115000"/>
                        </a:lnSpc>
                        <a:spcBef>
                          <a:spcPts val="0"/>
                        </a:spcBef>
                        <a:spcAft>
                          <a:spcPts val="0"/>
                        </a:spcAft>
                      </a:pPr>
                      <a:r>
                        <a:rPr lang="en-US" sz="1800" dirty="0">
                          <a:effectLst/>
                          <a:latin typeface="+mj-lt"/>
                          <a:ea typeface="Times New Roman" panose="02020603050405020304" pitchFamily="18" charset="0"/>
                          <a:cs typeface="Times New Roman" panose="02020603050405020304" pitchFamily="18" charset="0"/>
                        </a:rPr>
                        <a:t>1</a:t>
                      </a:r>
                    </a:p>
                  </a:txBody>
                  <a:tcPr marL="33977" marR="33977" marT="0" marB="0" anchor="ctr"/>
                </a:tc>
                <a:tc>
                  <a:txBody>
                    <a:bodyPr/>
                    <a:lstStyle/>
                    <a:p>
                      <a:pPr marL="0" marR="0" algn="ctr">
                        <a:lnSpc>
                          <a:spcPct val="115000"/>
                        </a:lnSpc>
                        <a:spcBef>
                          <a:spcPts val="0"/>
                        </a:spcBef>
                        <a:spcAft>
                          <a:spcPts val="0"/>
                        </a:spcAft>
                      </a:pPr>
                      <a:r>
                        <a:rPr lang="en-US" sz="1800" dirty="0">
                          <a:effectLst/>
                          <a:latin typeface="+mj-lt"/>
                          <a:ea typeface="Times New Roman" panose="02020603050405020304" pitchFamily="18" charset="0"/>
                          <a:cs typeface="Times New Roman" panose="02020603050405020304" pitchFamily="18" charset="0"/>
                        </a:rPr>
                        <a:t>9</a:t>
                      </a:r>
                    </a:p>
                  </a:txBody>
                  <a:tcPr marL="33977" marR="33977" marT="0" marB="0" anchor="ctr"/>
                </a:tc>
                <a:extLst>
                  <a:ext uri="{0D108BD9-81ED-4DB2-BD59-A6C34878D82A}">
                    <a16:rowId xmlns:a16="http://schemas.microsoft.com/office/drawing/2014/main" val="2778328178"/>
                  </a:ext>
                </a:extLst>
              </a:tr>
              <a:tr h="384757">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14</a:t>
                      </a:r>
                    </a:p>
                  </a:txBody>
                  <a:tcPr marL="33977" marR="33977" marT="0" marB="0" anchor="ctr"/>
                </a:tc>
                <a:tc>
                  <a:txBody>
                    <a:bodyPr/>
                    <a:lstStyle/>
                    <a:p>
                      <a:pPr algn="l" fontAlgn="ctr"/>
                      <a:r>
                        <a:rPr lang="en-US" sz="1800" b="0" i="0" u="none" strike="noStrike">
                          <a:solidFill>
                            <a:srgbClr val="000000"/>
                          </a:solidFill>
                          <a:effectLst/>
                          <a:latin typeface="+mj-lt"/>
                        </a:rPr>
                        <a:t>Senior Data Engineer</a:t>
                      </a:r>
                    </a:p>
                  </a:txBody>
                  <a:tcPr marL="9525" marR="9525" marT="9525" marB="0" anchor="ctr"/>
                </a:tc>
                <a:tc>
                  <a:txBody>
                    <a:bodyPr/>
                    <a:lstStyle/>
                    <a:p>
                      <a:pPr marL="0" marR="0" algn="ctr">
                        <a:lnSpc>
                          <a:spcPct val="115000"/>
                        </a:lnSpc>
                        <a:spcBef>
                          <a:spcPts val="0"/>
                        </a:spcBef>
                        <a:spcAft>
                          <a:spcPts val="0"/>
                        </a:spcAft>
                      </a:pPr>
                      <a:r>
                        <a:rPr lang="en-US" sz="1800" dirty="0">
                          <a:effectLst/>
                          <a:latin typeface="+mj-lt"/>
                          <a:ea typeface="Times New Roman" panose="02020603050405020304" pitchFamily="18" charset="0"/>
                          <a:cs typeface="Times New Roman" panose="02020603050405020304" pitchFamily="18" charset="0"/>
                        </a:rPr>
                        <a:t>1</a:t>
                      </a:r>
                    </a:p>
                  </a:txBody>
                  <a:tcPr marL="33977" marR="33977" marT="0" marB="0" anchor="ctr"/>
                </a:tc>
                <a:tc>
                  <a:txBody>
                    <a:bodyPr/>
                    <a:lstStyle/>
                    <a:p>
                      <a:pPr marL="0" marR="0" algn="ctr">
                        <a:lnSpc>
                          <a:spcPct val="115000"/>
                        </a:lnSpc>
                        <a:spcBef>
                          <a:spcPts val="0"/>
                        </a:spcBef>
                        <a:spcAft>
                          <a:spcPts val="0"/>
                        </a:spcAft>
                      </a:pPr>
                      <a:r>
                        <a:rPr lang="en-US" sz="1800" dirty="0">
                          <a:effectLst/>
                          <a:latin typeface="+mj-lt"/>
                          <a:ea typeface="Times New Roman" panose="02020603050405020304" pitchFamily="18" charset="0"/>
                          <a:cs typeface="Times New Roman" panose="02020603050405020304" pitchFamily="18" charset="0"/>
                        </a:rPr>
                        <a:t>9</a:t>
                      </a:r>
                    </a:p>
                  </a:txBody>
                  <a:tcPr marL="33977" marR="33977" marT="0" marB="0" anchor="ctr"/>
                </a:tc>
                <a:extLst>
                  <a:ext uri="{0D108BD9-81ED-4DB2-BD59-A6C34878D82A}">
                    <a16:rowId xmlns:a16="http://schemas.microsoft.com/office/drawing/2014/main" val="2242317253"/>
                  </a:ext>
                </a:extLst>
              </a:tr>
              <a:tr h="384757">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15</a:t>
                      </a:r>
                    </a:p>
                  </a:txBody>
                  <a:tcPr marL="33977" marR="33977" marT="0" marB="0" anchor="ctr"/>
                </a:tc>
                <a:tc>
                  <a:txBody>
                    <a:bodyPr/>
                    <a:lstStyle/>
                    <a:p>
                      <a:pPr algn="l" fontAlgn="ctr"/>
                      <a:r>
                        <a:rPr lang="en-US" sz="1800" b="0" i="0" u="none" strike="noStrike">
                          <a:solidFill>
                            <a:srgbClr val="000000"/>
                          </a:solidFill>
                          <a:effectLst/>
                          <a:latin typeface="+mj-lt"/>
                        </a:rPr>
                        <a:t>Data Engineer</a:t>
                      </a:r>
                    </a:p>
                  </a:txBody>
                  <a:tcPr marL="9525" marR="9525" marT="9525" marB="0" anchor="ctr"/>
                </a:tc>
                <a:tc>
                  <a:txBody>
                    <a:bodyPr/>
                    <a:lstStyle/>
                    <a:p>
                      <a:pPr marL="0" marR="0" algn="ctr">
                        <a:lnSpc>
                          <a:spcPct val="115000"/>
                        </a:lnSpc>
                        <a:spcBef>
                          <a:spcPts val="0"/>
                        </a:spcBef>
                        <a:spcAft>
                          <a:spcPts val="0"/>
                        </a:spcAft>
                      </a:pPr>
                      <a:r>
                        <a:rPr lang="en-US" sz="1800" dirty="0">
                          <a:effectLst/>
                          <a:latin typeface="+mj-lt"/>
                          <a:ea typeface="Times New Roman" panose="02020603050405020304" pitchFamily="18" charset="0"/>
                          <a:cs typeface="Times New Roman" panose="02020603050405020304" pitchFamily="18" charset="0"/>
                        </a:rPr>
                        <a:t>2</a:t>
                      </a:r>
                    </a:p>
                  </a:txBody>
                  <a:tcPr marL="33977" marR="33977" marT="0" marB="0" anchor="ctr"/>
                </a:tc>
                <a:tc>
                  <a:txBody>
                    <a:bodyPr/>
                    <a:lstStyle/>
                    <a:p>
                      <a:pPr marL="0" marR="0" algn="ctr">
                        <a:lnSpc>
                          <a:spcPct val="115000"/>
                        </a:lnSpc>
                        <a:spcBef>
                          <a:spcPts val="0"/>
                        </a:spcBef>
                        <a:spcAft>
                          <a:spcPts val="0"/>
                        </a:spcAft>
                      </a:pPr>
                      <a:r>
                        <a:rPr lang="en-US" sz="1800" dirty="0">
                          <a:effectLst/>
                          <a:latin typeface="+mj-lt"/>
                          <a:ea typeface="Times New Roman" panose="02020603050405020304" pitchFamily="18" charset="0"/>
                          <a:cs typeface="Times New Roman" panose="02020603050405020304" pitchFamily="18" charset="0"/>
                        </a:rPr>
                        <a:t>8</a:t>
                      </a:r>
                    </a:p>
                  </a:txBody>
                  <a:tcPr marL="33977" marR="33977" marT="0" marB="0" anchor="ctr"/>
                </a:tc>
                <a:extLst>
                  <a:ext uri="{0D108BD9-81ED-4DB2-BD59-A6C34878D82A}">
                    <a16:rowId xmlns:a16="http://schemas.microsoft.com/office/drawing/2014/main" val="2619094012"/>
                  </a:ext>
                </a:extLst>
              </a:tr>
              <a:tr h="384757">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16</a:t>
                      </a:r>
                    </a:p>
                  </a:txBody>
                  <a:tcPr marL="33977" marR="33977" marT="0" marB="0" anchor="ctr"/>
                </a:tc>
                <a:tc>
                  <a:txBody>
                    <a:bodyPr/>
                    <a:lstStyle/>
                    <a:p>
                      <a:pPr algn="l" fontAlgn="ctr"/>
                      <a:r>
                        <a:rPr lang="en-US" sz="1800" b="0" i="0" u="none" strike="noStrike" dirty="0">
                          <a:solidFill>
                            <a:srgbClr val="000000"/>
                          </a:solidFill>
                          <a:effectLst/>
                          <a:latin typeface="+mj-lt"/>
                        </a:rPr>
                        <a:t>Data Scientist</a:t>
                      </a:r>
                    </a:p>
                  </a:txBody>
                  <a:tcPr marL="9525" marR="9525" marT="9525" marB="0" anchor="ctr"/>
                </a:tc>
                <a:tc>
                  <a:txBody>
                    <a:bodyPr/>
                    <a:lstStyle/>
                    <a:p>
                      <a:pPr marL="0" marR="0" algn="ctr">
                        <a:lnSpc>
                          <a:spcPct val="115000"/>
                        </a:lnSpc>
                        <a:spcBef>
                          <a:spcPts val="0"/>
                        </a:spcBef>
                        <a:spcAft>
                          <a:spcPts val="0"/>
                        </a:spcAft>
                      </a:pPr>
                      <a:r>
                        <a:rPr lang="en-US" sz="1800" dirty="0">
                          <a:effectLst/>
                          <a:latin typeface="+mj-lt"/>
                          <a:ea typeface="Times New Roman" panose="02020603050405020304" pitchFamily="18" charset="0"/>
                          <a:cs typeface="Times New Roman" panose="02020603050405020304" pitchFamily="18" charset="0"/>
                        </a:rPr>
                        <a:t>1</a:t>
                      </a:r>
                    </a:p>
                  </a:txBody>
                  <a:tcPr marL="33977" marR="33977" marT="0" marB="0" anchor="ctr"/>
                </a:tc>
                <a:tc>
                  <a:txBody>
                    <a:bodyPr/>
                    <a:lstStyle/>
                    <a:p>
                      <a:pPr marL="0" marR="0" algn="ctr">
                        <a:lnSpc>
                          <a:spcPct val="115000"/>
                        </a:lnSpc>
                        <a:spcBef>
                          <a:spcPts val="0"/>
                        </a:spcBef>
                        <a:spcAft>
                          <a:spcPts val="0"/>
                        </a:spcAft>
                      </a:pPr>
                      <a:r>
                        <a:rPr lang="en-US" sz="1800" dirty="0">
                          <a:effectLst/>
                          <a:latin typeface="+mj-lt"/>
                          <a:ea typeface="Times New Roman" panose="02020603050405020304" pitchFamily="18" charset="0"/>
                          <a:cs typeface="Times New Roman" panose="02020603050405020304" pitchFamily="18" charset="0"/>
                        </a:rPr>
                        <a:t>8</a:t>
                      </a:r>
                    </a:p>
                  </a:txBody>
                  <a:tcPr marL="33977" marR="33977" marT="0" marB="0" anchor="ctr"/>
                </a:tc>
                <a:extLst>
                  <a:ext uri="{0D108BD9-81ED-4DB2-BD59-A6C34878D82A}">
                    <a16:rowId xmlns:a16="http://schemas.microsoft.com/office/drawing/2014/main" val="2827873743"/>
                  </a:ext>
                </a:extLst>
              </a:tr>
              <a:tr h="384757">
                <a:tc gridSpan="4">
                  <a:txBody>
                    <a:bodyPr/>
                    <a:lstStyle/>
                    <a:p>
                      <a:pPr marL="0" marR="0" algn="ctr">
                        <a:lnSpc>
                          <a:spcPct val="115000"/>
                        </a:lnSpc>
                        <a:spcBef>
                          <a:spcPts val="0"/>
                        </a:spcBef>
                        <a:spcAft>
                          <a:spcPts val="0"/>
                        </a:spcAft>
                      </a:pPr>
                      <a:endParaRPr lang="en-US" sz="1600" dirty="0">
                        <a:effectLst/>
                        <a:latin typeface="+mj-lt"/>
                        <a:cs typeface="Times New Roman" panose="02020603050405020304" pitchFamily="18" charset="0"/>
                      </a:endParaRPr>
                    </a:p>
                  </a:txBody>
                  <a:tcPr marL="33977" marR="33977" marT="0" marB="0" anchor="ctr"/>
                </a:tc>
                <a:tc hMerge="1">
                  <a:txBody>
                    <a:bodyPr/>
                    <a:lstStyle/>
                    <a:p>
                      <a:endParaRPr/>
                    </a:p>
                  </a:txBody>
                  <a:tcPr marL="33977" marR="33977" marT="0" marB="0" anchor="ctr"/>
                </a:tc>
                <a:tc hMerge="1">
                  <a:txBody>
                    <a:bodyPr/>
                    <a:lstStyle/>
                    <a:p>
                      <a:pPr marL="0" marR="0" algn="ctr">
                        <a:lnSpc>
                          <a:spcPct val="115000"/>
                        </a:lnSpc>
                        <a:spcBef>
                          <a:spcPts val="0"/>
                        </a:spcBef>
                        <a:spcAft>
                          <a:spcPts val="0"/>
                        </a:spcAft>
                      </a:pP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977" marR="33977" marT="0" marB="0" anchor="ctr"/>
                </a:tc>
                <a:tc hMerge="1">
                  <a:txBody>
                    <a:bodyPr/>
                    <a:lstStyle/>
                    <a:p>
                      <a:pPr marL="0" marR="0" algn="ctr">
                        <a:lnSpc>
                          <a:spcPct val="115000"/>
                        </a:lnSpc>
                        <a:spcBef>
                          <a:spcPts val="0"/>
                        </a:spcBef>
                        <a:spcAft>
                          <a:spcPts val="0"/>
                        </a:spcAft>
                      </a:pP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977" marR="33977" marT="0" marB="0" anchor="ctr"/>
                </a:tc>
                <a:extLst>
                  <a:ext uri="{0D108BD9-81ED-4DB2-BD59-A6C34878D82A}">
                    <a16:rowId xmlns:a16="http://schemas.microsoft.com/office/drawing/2014/main" val="810743870"/>
                  </a:ext>
                </a:extLst>
              </a:tr>
            </a:tbl>
          </a:graphicData>
        </a:graphic>
      </p:graphicFrame>
    </p:spTree>
    <p:extLst>
      <p:ext uri="{BB962C8B-B14F-4D97-AF65-F5344CB8AC3E}">
        <p14:creationId xmlns:p14="http://schemas.microsoft.com/office/powerpoint/2010/main" val="3702997591"/>
      </p:ext>
    </p:extLst>
  </p:cSld>
  <p:clrMapOvr>
    <a:masterClrMapping/>
  </p:clrMapOvr>
  <p:transition spd="med">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B57F49-8F92-6E2F-517A-9F365F7FF59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09092DF-6549-89CF-4E95-CB6E921960C6}"/>
              </a:ext>
            </a:extLst>
          </p:cNvPr>
          <p:cNvSpPr>
            <a:spLocks noGrp="1"/>
          </p:cNvSpPr>
          <p:nvPr>
            <p:ph type="title"/>
          </p:nvPr>
        </p:nvSpPr>
        <p:spPr>
          <a:xfrm>
            <a:off x="0" y="-1"/>
            <a:ext cx="7848600" cy="1143001"/>
          </a:xfrm>
        </p:spPr>
        <p:txBody>
          <a:bodyPr/>
          <a:lstStyle/>
          <a:p>
            <a:r>
              <a:rPr lang="en-US" dirty="0"/>
              <a:t>HR Requirements PITB</a:t>
            </a:r>
            <a:endParaRPr lang="en-PK" dirty="0"/>
          </a:p>
        </p:txBody>
      </p:sp>
      <p:sp>
        <p:nvSpPr>
          <p:cNvPr id="4" name="Slide Number Placeholder 3">
            <a:extLst>
              <a:ext uri="{FF2B5EF4-FFF2-40B4-BE49-F238E27FC236}">
                <a16:creationId xmlns:a16="http://schemas.microsoft.com/office/drawing/2014/main" id="{FFFA882D-E745-77BA-1A6E-3E3A1CD01692}"/>
              </a:ext>
            </a:extLst>
          </p:cNvPr>
          <p:cNvSpPr>
            <a:spLocks noGrp="1"/>
          </p:cNvSpPr>
          <p:nvPr>
            <p:ph type="sldNum" sz="quarter" idx="10"/>
          </p:nvPr>
        </p:nvSpPr>
        <p:spPr>
          <a:xfrm>
            <a:off x="8039100" y="6502400"/>
            <a:ext cx="1066800" cy="286996"/>
          </a:xfrm>
        </p:spPr>
        <p:txBody>
          <a:bodyPr/>
          <a:lstStyle/>
          <a:p>
            <a:pPr>
              <a:defRPr/>
            </a:pPr>
            <a:fld id="{B0BF3230-410A-4C62-A35A-A49A13C87DAE}" type="slidenum">
              <a:rPr lang="en-US" altLang="en-US" smtClean="0">
                <a:solidFill>
                  <a:srgbClr val="000000"/>
                </a:solidFill>
              </a:rPr>
              <a:pPr>
                <a:defRPr/>
              </a:pPr>
              <a:t>16</a:t>
            </a:fld>
            <a:endParaRPr lang="en-US" altLang="en-US">
              <a:solidFill>
                <a:srgbClr val="000000"/>
              </a:solidFill>
            </a:endParaRPr>
          </a:p>
        </p:txBody>
      </p:sp>
      <p:graphicFrame>
        <p:nvGraphicFramePr>
          <p:cNvPr id="6" name="Content Placeholder 3">
            <a:extLst>
              <a:ext uri="{FF2B5EF4-FFF2-40B4-BE49-F238E27FC236}">
                <a16:creationId xmlns:a16="http://schemas.microsoft.com/office/drawing/2014/main" id="{6C3402F2-8863-F220-8D99-8F1381291FC6}"/>
              </a:ext>
            </a:extLst>
          </p:cNvPr>
          <p:cNvGraphicFramePr>
            <a:graphicFrameLocks noGrp="1"/>
          </p:cNvGraphicFramePr>
          <p:nvPr>
            <p:ph idx="1"/>
            <p:extLst>
              <p:ext uri="{D42A27DB-BD31-4B8C-83A1-F6EECF244321}">
                <p14:modId xmlns:p14="http://schemas.microsoft.com/office/powerpoint/2010/main" val="3005973140"/>
              </p:ext>
            </p:extLst>
          </p:nvPr>
        </p:nvGraphicFramePr>
        <p:xfrm>
          <a:off x="762000" y="1143000"/>
          <a:ext cx="7848600" cy="2956774"/>
        </p:xfrm>
        <a:graphic>
          <a:graphicData uri="http://schemas.openxmlformats.org/drawingml/2006/table">
            <a:tbl>
              <a:tblPr firstRow="1" firstCol="1" bandRow="1">
                <a:tableStyleId>{ED083AE6-46FA-4A59-8FB0-9F97EB10719F}</a:tableStyleId>
              </a:tblPr>
              <a:tblGrid>
                <a:gridCol w="891329">
                  <a:extLst>
                    <a:ext uri="{9D8B030D-6E8A-4147-A177-3AD203B41FA5}">
                      <a16:colId xmlns:a16="http://schemas.microsoft.com/office/drawing/2014/main" val="20000"/>
                    </a:ext>
                  </a:extLst>
                </a:gridCol>
                <a:gridCol w="3176143">
                  <a:extLst>
                    <a:ext uri="{9D8B030D-6E8A-4147-A177-3AD203B41FA5}">
                      <a16:colId xmlns:a16="http://schemas.microsoft.com/office/drawing/2014/main" val="20001"/>
                    </a:ext>
                  </a:extLst>
                </a:gridCol>
                <a:gridCol w="1171203">
                  <a:extLst>
                    <a:ext uri="{9D8B030D-6E8A-4147-A177-3AD203B41FA5}">
                      <a16:colId xmlns:a16="http://schemas.microsoft.com/office/drawing/2014/main" val="20002"/>
                    </a:ext>
                  </a:extLst>
                </a:gridCol>
                <a:gridCol w="2609925">
                  <a:extLst>
                    <a:ext uri="{9D8B030D-6E8A-4147-A177-3AD203B41FA5}">
                      <a16:colId xmlns:a16="http://schemas.microsoft.com/office/drawing/2014/main" val="20005"/>
                    </a:ext>
                  </a:extLst>
                </a:gridCol>
              </a:tblGrid>
              <a:tr h="1032989">
                <a:tc>
                  <a:txBody>
                    <a:bodyPr/>
                    <a:lstStyle/>
                    <a:p>
                      <a:pPr marL="0" marR="0" algn="ctr">
                        <a:lnSpc>
                          <a:spcPct val="115000"/>
                        </a:lnSpc>
                        <a:spcBef>
                          <a:spcPts val="0"/>
                        </a:spcBef>
                        <a:spcAft>
                          <a:spcPts val="0"/>
                        </a:spcAft>
                      </a:pPr>
                      <a:r>
                        <a:rPr lang="en-US" sz="1800" b="1" dirty="0" err="1">
                          <a:effectLst/>
                          <a:latin typeface="+mj-lt"/>
                        </a:rPr>
                        <a:t>Sr</a:t>
                      </a:r>
                      <a:r>
                        <a:rPr lang="en-US" sz="1800" b="1" dirty="0">
                          <a:effectLst/>
                          <a:latin typeface="+mj-lt"/>
                        </a:rPr>
                        <a:t> No.</a:t>
                      </a:r>
                      <a:endParaRPr lang="en-US" sz="1800" b="1" dirty="0">
                        <a:effectLst/>
                        <a:latin typeface="+mj-lt"/>
                        <a:ea typeface="Times New Roman" panose="02020603050405020304" pitchFamily="18" charset="0"/>
                        <a:cs typeface="Times New Roman" panose="02020603050405020304" pitchFamily="18" charset="0"/>
                      </a:endParaRPr>
                    </a:p>
                  </a:txBody>
                  <a:tcPr marL="33977" marR="33977" marT="0" marB="0" anchor="ctr">
                    <a:solidFill>
                      <a:schemeClr val="accent3">
                        <a:lumMod val="20000"/>
                        <a:lumOff val="80000"/>
                      </a:schemeClr>
                    </a:solidFill>
                  </a:tcPr>
                </a:tc>
                <a:tc>
                  <a:txBody>
                    <a:bodyPr/>
                    <a:lstStyle/>
                    <a:p>
                      <a:pPr marL="0" marR="0" algn="ctr">
                        <a:lnSpc>
                          <a:spcPct val="115000"/>
                        </a:lnSpc>
                        <a:spcBef>
                          <a:spcPts val="0"/>
                        </a:spcBef>
                        <a:spcAft>
                          <a:spcPts val="0"/>
                        </a:spcAft>
                      </a:pPr>
                      <a:r>
                        <a:rPr lang="en-US" sz="1800" b="1" dirty="0">
                          <a:effectLst/>
                          <a:latin typeface="+mj-lt"/>
                        </a:rPr>
                        <a:t>Names of Positions (Consultant Mode)</a:t>
                      </a:r>
                      <a:endParaRPr lang="en-US" sz="1800" b="1" dirty="0">
                        <a:effectLst/>
                        <a:latin typeface="+mj-lt"/>
                        <a:ea typeface="Times New Roman" panose="02020603050405020304" pitchFamily="18" charset="0"/>
                        <a:cs typeface="Times New Roman" panose="02020603050405020304" pitchFamily="18" charset="0"/>
                      </a:endParaRPr>
                    </a:p>
                  </a:txBody>
                  <a:tcPr marL="33977" marR="33977" marT="0" marB="0" anchor="ctr">
                    <a:solidFill>
                      <a:schemeClr val="accent3">
                        <a:lumMod val="20000"/>
                        <a:lumOff val="80000"/>
                      </a:schemeClr>
                    </a:solidFill>
                  </a:tcPr>
                </a:tc>
                <a:tc>
                  <a:txBody>
                    <a:bodyPr/>
                    <a:lstStyle/>
                    <a:p>
                      <a:pPr marL="0" marR="0" algn="ctr">
                        <a:lnSpc>
                          <a:spcPct val="115000"/>
                        </a:lnSpc>
                        <a:spcBef>
                          <a:spcPts val="0"/>
                        </a:spcBef>
                        <a:spcAft>
                          <a:spcPts val="0"/>
                        </a:spcAft>
                      </a:pPr>
                      <a:r>
                        <a:rPr lang="en-US" sz="1800" b="1" dirty="0">
                          <a:effectLst/>
                          <a:latin typeface="+mj-lt"/>
                        </a:rPr>
                        <a:t>No. of </a:t>
                      </a:r>
                      <a:br>
                        <a:rPr lang="en-US" sz="1800" b="1" dirty="0">
                          <a:effectLst/>
                          <a:latin typeface="+mj-lt"/>
                        </a:rPr>
                      </a:br>
                      <a:r>
                        <a:rPr lang="en-US" sz="1800" b="1" dirty="0">
                          <a:effectLst/>
                          <a:latin typeface="+mj-lt"/>
                        </a:rPr>
                        <a:t>Positions</a:t>
                      </a:r>
                      <a:endParaRPr lang="en-US" sz="1800" b="1" dirty="0">
                        <a:effectLst/>
                        <a:latin typeface="+mj-lt"/>
                        <a:ea typeface="Times New Roman" panose="02020603050405020304" pitchFamily="18" charset="0"/>
                        <a:cs typeface="Times New Roman" panose="02020603050405020304" pitchFamily="18" charset="0"/>
                      </a:endParaRPr>
                    </a:p>
                  </a:txBody>
                  <a:tcPr marL="33977" marR="33977" marT="0" marB="0" anchor="ctr">
                    <a:solidFill>
                      <a:schemeClr val="accent3">
                        <a:lumMod val="20000"/>
                        <a:lumOff val="80000"/>
                      </a:schemeClr>
                    </a:solidFill>
                  </a:tcPr>
                </a:tc>
                <a:tc>
                  <a:txBody>
                    <a:bodyPr/>
                    <a:lstStyle/>
                    <a:p>
                      <a:pPr marL="0" marR="0" algn="ctr">
                        <a:lnSpc>
                          <a:spcPct val="115000"/>
                        </a:lnSpc>
                        <a:spcBef>
                          <a:spcPts val="0"/>
                        </a:spcBef>
                        <a:spcAft>
                          <a:spcPts val="0"/>
                        </a:spcAft>
                      </a:pPr>
                      <a:r>
                        <a:rPr lang="en-US" sz="1800" b="1" dirty="0">
                          <a:effectLst/>
                          <a:latin typeface="+mj-lt"/>
                        </a:rPr>
                        <a:t>PPS Scale</a:t>
                      </a:r>
                      <a:endParaRPr lang="en-US" sz="1800" b="1" dirty="0">
                        <a:effectLst/>
                        <a:latin typeface="+mj-lt"/>
                        <a:ea typeface="Times New Roman" panose="02020603050405020304" pitchFamily="18" charset="0"/>
                        <a:cs typeface="Times New Roman" panose="02020603050405020304" pitchFamily="18" charset="0"/>
                      </a:endParaRPr>
                    </a:p>
                  </a:txBody>
                  <a:tcPr marL="33977" marR="33977" marT="0" marB="0" anchor="ctr">
                    <a:solidFill>
                      <a:schemeClr val="accent3">
                        <a:lumMod val="20000"/>
                        <a:lumOff val="80000"/>
                      </a:schemeClr>
                    </a:solidFill>
                  </a:tcPr>
                </a:tc>
                <a:extLst>
                  <a:ext uri="{0D108BD9-81ED-4DB2-BD59-A6C34878D82A}">
                    <a16:rowId xmlns:a16="http://schemas.microsoft.com/office/drawing/2014/main" val="10001"/>
                  </a:ext>
                </a:extLst>
              </a:tr>
              <a:tr h="384757">
                <a:tc>
                  <a:txBody>
                    <a:bodyPr/>
                    <a:lstStyle/>
                    <a:p>
                      <a:pPr marL="0" marR="0" algn="ctr">
                        <a:lnSpc>
                          <a:spcPct val="115000"/>
                        </a:lnSpc>
                        <a:spcBef>
                          <a:spcPts val="0"/>
                        </a:spcBef>
                        <a:spcAft>
                          <a:spcPts val="0"/>
                        </a:spcAft>
                      </a:pPr>
                      <a:r>
                        <a:rPr lang="en-US" sz="1800" dirty="0">
                          <a:effectLst/>
                          <a:latin typeface="+mj-lt"/>
                          <a:ea typeface="Times New Roman" panose="02020603050405020304" pitchFamily="18" charset="0"/>
                          <a:cs typeface="Times New Roman" panose="02020603050405020304" pitchFamily="18" charset="0"/>
                        </a:rPr>
                        <a:t>17</a:t>
                      </a:r>
                    </a:p>
                  </a:txBody>
                  <a:tcPr marL="33977" marR="33977" marT="0" marB="0" anchor="ctr"/>
                </a:tc>
                <a:tc>
                  <a:txBody>
                    <a:bodyPr/>
                    <a:lstStyle/>
                    <a:p>
                      <a:pPr algn="l" fontAlgn="ctr"/>
                      <a:r>
                        <a:rPr lang="en-US" sz="1800" b="0" i="0" u="none" strike="noStrike">
                          <a:solidFill>
                            <a:srgbClr val="000000"/>
                          </a:solidFill>
                          <a:effectLst/>
                          <a:latin typeface="+mj-lt"/>
                        </a:rPr>
                        <a:t>BI Developer</a:t>
                      </a:r>
                    </a:p>
                  </a:txBody>
                  <a:tcPr marL="9525" marR="9525" marT="9525" marB="0" anchor="ctr"/>
                </a:tc>
                <a:tc>
                  <a:txBody>
                    <a:bodyPr/>
                    <a:lstStyle/>
                    <a:p>
                      <a:pPr marL="0" marR="0" algn="ctr">
                        <a:lnSpc>
                          <a:spcPct val="115000"/>
                        </a:lnSpc>
                        <a:spcBef>
                          <a:spcPts val="0"/>
                        </a:spcBef>
                        <a:spcAft>
                          <a:spcPts val="0"/>
                        </a:spcAft>
                      </a:pPr>
                      <a:r>
                        <a:rPr lang="en-US" sz="1800" dirty="0">
                          <a:effectLst/>
                          <a:latin typeface="+mj-lt"/>
                          <a:ea typeface="Times New Roman" panose="02020603050405020304" pitchFamily="18" charset="0"/>
                          <a:cs typeface="Times New Roman" panose="02020603050405020304" pitchFamily="18" charset="0"/>
                        </a:rPr>
                        <a:t>1</a:t>
                      </a:r>
                    </a:p>
                  </a:txBody>
                  <a:tcPr marL="33977" marR="33977" marT="0" marB="0" anchor="ctr"/>
                </a:tc>
                <a:tc>
                  <a:txBody>
                    <a:bodyPr/>
                    <a:lstStyle/>
                    <a:p>
                      <a:pPr marL="0" marR="0" algn="ctr">
                        <a:lnSpc>
                          <a:spcPct val="115000"/>
                        </a:lnSpc>
                        <a:spcBef>
                          <a:spcPts val="0"/>
                        </a:spcBef>
                        <a:spcAft>
                          <a:spcPts val="0"/>
                        </a:spcAft>
                      </a:pPr>
                      <a:r>
                        <a:rPr lang="en-US" sz="1800" dirty="0">
                          <a:effectLst/>
                          <a:latin typeface="+mj-lt"/>
                          <a:ea typeface="Times New Roman" panose="02020603050405020304" pitchFamily="18" charset="0"/>
                          <a:cs typeface="Times New Roman" panose="02020603050405020304" pitchFamily="18" charset="0"/>
                        </a:rPr>
                        <a:t>8</a:t>
                      </a:r>
                    </a:p>
                  </a:txBody>
                  <a:tcPr marL="33977" marR="33977" marT="0" marB="0" anchor="ctr"/>
                </a:tc>
                <a:extLst>
                  <a:ext uri="{0D108BD9-81ED-4DB2-BD59-A6C34878D82A}">
                    <a16:rowId xmlns:a16="http://schemas.microsoft.com/office/drawing/2014/main" val="10006"/>
                  </a:ext>
                </a:extLst>
              </a:tr>
              <a:tr h="384757">
                <a:tc>
                  <a:txBody>
                    <a:bodyPr/>
                    <a:lstStyle/>
                    <a:p>
                      <a:pPr marL="0" marR="0" algn="ctr">
                        <a:lnSpc>
                          <a:spcPct val="115000"/>
                        </a:lnSpc>
                        <a:spcBef>
                          <a:spcPts val="0"/>
                        </a:spcBef>
                        <a:spcAft>
                          <a:spcPts val="0"/>
                        </a:spcAft>
                      </a:pPr>
                      <a:r>
                        <a:rPr lang="en-US" sz="1800" dirty="0">
                          <a:effectLst/>
                          <a:latin typeface="+mj-lt"/>
                          <a:ea typeface="Times New Roman" panose="02020603050405020304" pitchFamily="18" charset="0"/>
                          <a:cs typeface="Times New Roman" panose="02020603050405020304" pitchFamily="18" charset="0"/>
                        </a:rPr>
                        <a:t>18</a:t>
                      </a:r>
                    </a:p>
                  </a:txBody>
                  <a:tcPr marL="33977" marR="33977" marT="0" marB="0" anchor="ctr"/>
                </a:tc>
                <a:tc>
                  <a:txBody>
                    <a:bodyPr/>
                    <a:lstStyle/>
                    <a:p>
                      <a:pPr algn="l" fontAlgn="ctr"/>
                      <a:r>
                        <a:rPr lang="en-US" sz="1800" b="0" i="0" u="none" strike="noStrike" dirty="0" err="1">
                          <a:solidFill>
                            <a:srgbClr val="000000"/>
                          </a:solidFill>
                          <a:effectLst/>
                          <a:latin typeface="+mj-lt"/>
                        </a:rPr>
                        <a:t>Devops</a:t>
                      </a:r>
                      <a:r>
                        <a:rPr lang="en-US" sz="1800" b="0" i="0" u="none" strike="noStrike" dirty="0">
                          <a:solidFill>
                            <a:srgbClr val="000000"/>
                          </a:solidFill>
                          <a:effectLst/>
                          <a:latin typeface="+mj-lt"/>
                        </a:rPr>
                        <a:t> Engineer</a:t>
                      </a:r>
                    </a:p>
                  </a:txBody>
                  <a:tcPr marL="9525" marR="9525" marT="9525" marB="0" anchor="ctr"/>
                </a:tc>
                <a:tc>
                  <a:txBody>
                    <a:bodyPr/>
                    <a:lstStyle/>
                    <a:p>
                      <a:pPr marL="0" marR="0" algn="ctr">
                        <a:lnSpc>
                          <a:spcPct val="115000"/>
                        </a:lnSpc>
                        <a:spcBef>
                          <a:spcPts val="0"/>
                        </a:spcBef>
                        <a:spcAft>
                          <a:spcPts val="0"/>
                        </a:spcAft>
                      </a:pPr>
                      <a:r>
                        <a:rPr lang="en-US" sz="1800" dirty="0">
                          <a:effectLst/>
                          <a:latin typeface="+mj-lt"/>
                          <a:ea typeface="Times New Roman" panose="02020603050405020304" pitchFamily="18" charset="0"/>
                          <a:cs typeface="Times New Roman" panose="02020603050405020304" pitchFamily="18" charset="0"/>
                        </a:rPr>
                        <a:t>1</a:t>
                      </a:r>
                    </a:p>
                  </a:txBody>
                  <a:tcPr marL="33977" marR="33977" marT="0" marB="0" anchor="ctr"/>
                </a:tc>
                <a:tc>
                  <a:txBody>
                    <a:bodyPr/>
                    <a:lstStyle/>
                    <a:p>
                      <a:pPr marL="0" marR="0" algn="ctr">
                        <a:lnSpc>
                          <a:spcPct val="115000"/>
                        </a:lnSpc>
                        <a:spcBef>
                          <a:spcPts val="0"/>
                        </a:spcBef>
                        <a:spcAft>
                          <a:spcPts val="0"/>
                        </a:spcAft>
                      </a:pPr>
                      <a:r>
                        <a:rPr lang="en-US" sz="1800" dirty="0">
                          <a:effectLst/>
                          <a:latin typeface="+mj-lt"/>
                          <a:ea typeface="Times New Roman" panose="02020603050405020304" pitchFamily="18" charset="0"/>
                          <a:cs typeface="Times New Roman" panose="02020603050405020304" pitchFamily="18" charset="0"/>
                        </a:rPr>
                        <a:t>9</a:t>
                      </a:r>
                    </a:p>
                  </a:txBody>
                  <a:tcPr marL="33977" marR="33977" marT="0" marB="0" anchor="ctr"/>
                </a:tc>
                <a:extLst>
                  <a:ext uri="{0D108BD9-81ED-4DB2-BD59-A6C34878D82A}">
                    <a16:rowId xmlns:a16="http://schemas.microsoft.com/office/drawing/2014/main" val="1069983703"/>
                  </a:ext>
                </a:extLst>
              </a:tr>
              <a:tr h="384757">
                <a:tc>
                  <a:txBody>
                    <a:bodyPr/>
                    <a:lstStyle/>
                    <a:p>
                      <a:pPr marL="0" marR="0" algn="ctr">
                        <a:lnSpc>
                          <a:spcPct val="115000"/>
                        </a:lnSpc>
                        <a:spcBef>
                          <a:spcPts val="0"/>
                        </a:spcBef>
                        <a:spcAft>
                          <a:spcPts val="0"/>
                        </a:spcAft>
                      </a:pPr>
                      <a:r>
                        <a:rPr lang="en-US" sz="1800" dirty="0">
                          <a:effectLst/>
                          <a:latin typeface="+mj-lt"/>
                          <a:ea typeface="Times New Roman" panose="02020603050405020304" pitchFamily="18" charset="0"/>
                          <a:cs typeface="Times New Roman" panose="02020603050405020304" pitchFamily="18" charset="0"/>
                        </a:rPr>
                        <a:t>19</a:t>
                      </a:r>
                    </a:p>
                  </a:txBody>
                  <a:tcPr marL="33977" marR="33977" marT="0" marB="0" anchor="ctr"/>
                </a:tc>
                <a:tc>
                  <a:txBody>
                    <a:bodyPr/>
                    <a:lstStyle/>
                    <a:p>
                      <a:pPr algn="l" fontAlgn="ctr"/>
                      <a:r>
                        <a:rPr lang="en-US" sz="1800" b="0" i="0" u="none" strike="noStrike" dirty="0">
                          <a:solidFill>
                            <a:srgbClr val="000000"/>
                          </a:solidFill>
                          <a:effectLst/>
                          <a:latin typeface="+mj-lt"/>
                        </a:rPr>
                        <a:t>Data Security Specialist</a:t>
                      </a:r>
                    </a:p>
                  </a:txBody>
                  <a:tcPr marL="9525" marR="9525" marT="9525" marB="0" anchor="ctr"/>
                </a:tc>
                <a:tc>
                  <a:txBody>
                    <a:bodyPr/>
                    <a:lstStyle/>
                    <a:p>
                      <a:pPr marL="0" marR="0" algn="ctr">
                        <a:lnSpc>
                          <a:spcPct val="115000"/>
                        </a:lnSpc>
                        <a:spcBef>
                          <a:spcPts val="0"/>
                        </a:spcBef>
                        <a:spcAft>
                          <a:spcPts val="0"/>
                        </a:spcAft>
                      </a:pPr>
                      <a:r>
                        <a:rPr lang="en-US" sz="1800" dirty="0">
                          <a:effectLst/>
                          <a:latin typeface="+mj-lt"/>
                          <a:ea typeface="Times New Roman" panose="02020603050405020304" pitchFamily="18" charset="0"/>
                          <a:cs typeface="Times New Roman" panose="02020603050405020304" pitchFamily="18" charset="0"/>
                        </a:rPr>
                        <a:t>1</a:t>
                      </a:r>
                    </a:p>
                  </a:txBody>
                  <a:tcPr marL="33977" marR="33977" marT="0" marB="0" anchor="ctr"/>
                </a:tc>
                <a:tc>
                  <a:txBody>
                    <a:bodyPr/>
                    <a:lstStyle/>
                    <a:p>
                      <a:pPr marL="0" marR="0" algn="ctr">
                        <a:lnSpc>
                          <a:spcPct val="115000"/>
                        </a:lnSpc>
                        <a:spcBef>
                          <a:spcPts val="0"/>
                        </a:spcBef>
                        <a:spcAft>
                          <a:spcPts val="0"/>
                        </a:spcAft>
                      </a:pPr>
                      <a:r>
                        <a:rPr lang="en-US" sz="1800" dirty="0">
                          <a:effectLst/>
                          <a:latin typeface="+mj-lt"/>
                          <a:ea typeface="Times New Roman" panose="02020603050405020304" pitchFamily="18" charset="0"/>
                          <a:cs typeface="Times New Roman" panose="02020603050405020304" pitchFamily="18" charset="0"/>
                        </a:rPr>
                        <a:t>10</a:t>
                      </a:r>
                    </a:p>
                  </a:txBody>
                  <a:tcPr marL="33977" marR="33977" marT="0" marB="0" anchor="ctr"/>
                </a:tc>
                <a:extLst>
                  <a:ext uri="{0D108BD9-81ED-4DB2-BD59-A6C34878D82A}">
                    <a16:rowId xmlns:a16="http://schemas.microsoft.com/office/drawing/2014/main" val="1197369590"/>
                  </a:ext>
                </a:extLst>
              </a:tr>
              <a:tr h="384757">
                <a:tc>
                  <a:txBody>
                    <a:bodyPr/>
                    <a:lstStyle/>
                    <a:p>
                      <a:pPr marL="0" marR="0" algn="ctr">
                        <a:lnSpc>
                          <a:spcPct val="115000"/>
                        </a:lnSpc>
                        <a:spcBef>
                          <a:spcPts val="0"/>
                        </a:spcBef>
                        <a:spcAft>
                          <a:spcPts val="0"/>
                        </a:spcAft>
                      </a:pPr>
                      <a:r>
                        <a:rPr lang="en-US" sz="1800" dirty="0">
                          <a:effectLst/>
                          <a:latin typeface="+mj-lt"/>
                          <a:ea typeface="Times New Roman" panose="02020603050405020304" pitchFamily="18" charset="0"/>
                          <a:cs typeface="Times New Roman" panose="02020603050405020304" pitchFamily="18" charset="0"/>
                        </a:rPr>
                        <a:t>20</a:t>
                      </a:r>
                    </a:p>
                  </a:txBody>
                  <a:tcPr marL="33977" marR="33977" marT="0" marB="0" anchor="ctr"/>
                </a:tc>
                <a:tc>
                  <a:txBody>
                    <a:bodyPr/>
                    <a:lstStyle/>
                    <a:p>
                      <a:pPr algn="l" fontAlgn="ctr"/>
                      <a:r>
                        <a:rPr lang="en-US" sz="1800" b="0" i="0" u="none" strike="noStrike" dirty="0">
                          <a:solidFill>
                            <a:srgbClr val="000000"/>
                          </a:solidFill>
                          <a:effectLst/>
                          <a:latin typeface="+mj-lt"/>
                        </a:rPr>
                        <a:t>Management Assistant</a:t>
                      </a:r>
                    </a:p>
                  </a:txBody>
                  <a:tcPr marL="9525" marR="9525" marT="9525" marB="0" anchor="ctr"/>
                </a:tc>
                <a:tc>
                  <a:txBody>
                    <a:bodyPr/>
                    <a:lstStyle/>
                    <a:p>
                      <a:pPr marL="0" marR="0" algn="ctr">
                        <a:lnSpc>
                          <a:spcPct val="115000"/>
                        </a:lnSpc>
                        <a:spcBef>
                          <a:spcPts val="0"/>
                        </a:spcBef>
                        <a:spcAft>
                          <a:spcPts val="0"/>
                        </a:spcAft>
                      </a:pPr>
                      <a:r>
                        <a:rPr lang="en-US" sz="1800" dirty="0">
                          <a:effectLst/>
                          <a:latin typeface="+mj-lt"/>
                          <a:ea typeface="Times New Roman" panose="02020603050405020304" pitchFamily="18" charset="0"/>
                          <a:cs typeface="Times New Roman" panose="02020603050405020304" pitchFamily="18" charset="0"/>
                        </a:rPr>
                        <a:t>1</a:t>
                      </a:r>
                    </a:p>
                  </a:txBody>
                  <a:tcPr marL="33977" marR="33977" marT="0" marB="0" anchor="ctr"/>
                </a:tc>
                <a:tc>
                  <a:txBody>
                    <a:bodyPr/>
                    <a:lstStyle/>
                    <a:p>
                      <a:pPr marL="0" marR="0" algn="ctr">
                        <a:lnSpc>
                          <a:spcPct val="115000"/>
                        </a:lnSpc>
                        <a:spcBef>
                          <a:spcPts val="0"/>
                        </a:spcBef>
                        <a:spcAft>
                          <a:spcPts val="0"/>
                        </a:spcAft>
                      </a:pPr>
                      <a:r>
                        <a:rPr lang="en-US" sz="1800" dirty="0">
                          <a:effectLst/>
                          <a:latin typeface="+mj-lt"/>
                          <a:ea typeface="Times New Roman" panose="02020603050405020304" pitchFamily="18" charset="0"/>
                          <a:cs typeface="Times New Roman" panose="02020603050405020304" pitchFamily="18" charset="0"/>
                        </a:rPr>
                        <a:t>5</a:t>
                      </a:r>
                    </a:p>
                  </a:txBody>
                  <a:tcPr marL="33977" marR="33977" marT="0" marB="0" anchor="ctr"/>
                </a:tc>
                <a:extLst>
                  <a:ext uri="{0D108BD9-81ED-4DB2-BD59-A6C34878D82A}">
                    <a16:rowId xmlns:a16="http://schemas.microsoft.com/office/drawing/2014/main" val="3325038560"/>
                  </a:ext>
                </a:extLst>
              </a:tr>
              <a:tr h="384757">
                <a:tc>
                  <a:txBody>
                    <a:bodyPr/>
                    <a:lstStyle/>
                    <a:p>
                      <a:pPr marL="0" marR="0" algn="ctr">
                        <a:lnSpc>
                          <a:spcPct val="115000"/>
                        </a:lnSpc>
                        <a:spcBef>
                          <a:spcPts val="0"/>
                        </a:spcBef>
                        <a:spcAft>
                          <a:spcPts val="0"/>
                        </a:spcAft>
                      </a:pPr>
                      <a:endParaRPr lang="en-US" sz="1800" dirty="0">
                        <a:effectLst/>
                        <a:latin typeface="+mj-lt"/>
                        <a:ea typeface="Times New Roman" panose="02020603050405020304" pitchFamily="18" charset="0"/>
                        <a:cs typeface="Times New Roman" panose="02020603050405020304" pitchFamily="18" charset="0"/>
                      </a:endParaRPr>
                    </a:p>
                  </a:txBody>
                  <a:tcPr marL="33977" marR="33977" marT="0" marB="0" anchor="ctr"/>
                </a:tc>
                <a:tc>
                  <a:txBody>
                    <a:bodyPr/>
                    <a:lstStyle/>
                    <a:p>
                      <a:pPr algn="l" fontAlgn="ctr"/>
                      <a:r>
                        <a:rPr lang="en-US" sz="1800" b="0" i="0" u="none" strike="noStrike" dirty="0">
                          <a:solidFill>
                            <a:srgbClr val="000000"/>
                          </a:solidFill>
                          <a:effectLst/>
                          <a:latin typeface="+mj-lt"/>
                        </a:rPr>
                        <a:t>Total</a:t>
                      </a:r>
                    </a:p>
                  </a:txBody>
                  <a:tcPr marL="9525" marR="9525" marT="9525" marB="0" anchor="ctr"/>
                </a:tc>
                <a:tc>
                  <a:txBody>
                    <a:bodyPr/>
                    <a:lstStyle/>
                    <a:p>
                      <a:pPr marL="0" marR="0" algn="ctr">
                        <a:lnSpc>
                          <a:spcPct val="115000"/>
                        </a:lnSpc>
                        <a:spcBef>
                          <a:spcPts val="0"/>
                        </a:spcBef>
                        <a:spcAft>
                          <a:spcPts val="0"/>
                        </a:spcAft>
                      </a:pPr>
                      <a:r>
                        <a:rPr lang="en-US" sz="1800" dirty="0">
                          <a:effectLst/>
                          <a:latin typeface="+mj-lt"/>
                          <a:ea typeface="Times New Roman" panose="02020603050405020304" pitchFamily="18" charset="0"/>
                          <a:cs typeface="Times New Roman" panose="02020603050405020304" pitchFamily="18" charset="0"/>
                        </a:rPr>
                        <a:t>25</a:t>
                      </a:r>
                    </a:p>
                  </a:txBody>
                  <a:tcPr marL="33977" marR="33977" marT="0" marB="0" anchor="ctr"/>
                </a:tc>
                <a:tc>
                  <a:txBody>
                    <a:bodyPr/>
                    <a:lstStyle/>
                    <a:p>
                      <a:pPr marL="0" marR="0" algn="ctr">
                        <a:lnSpc>
                          <a:spcPct val="115000"/>
                        </a:lnSpc>
                        <a:spcBef>
                          <a:spcPts val="0"/>
                        </a:spcBef>
                        <a:spcAft>
                          <a:spcPts val="0"/>
                        </a:spcAft>
                      </a:pPr>
                      <a:endParaRPr lang="en-US" sz="1800" dirty="0">
                        <a:effectLst/>
                        <a:latin typeface="+mj-lt"/>
                        <a:ea typeface="Times New Roman" panose="02020603050405020304" pitchFamily="18" charset="0"/>
                        <a:cs typeface="Times New Roman" panose="02020603050405020304" pitchFamily="18" charset="0"/>
                      </a:endParaRPr>
                    </a:p>
                  </a:txBody>
                  <a:tcPr marL="33977" marR="33977" marT="0" marB="0" anchor="ctr"/>
                </a:tc>
                <a:extLst>
                  <a:ext uri="{0D108BD9-81ED-4DB2-BD59-A6C34878D82A}">
                    <a16:rowId xmlns:a16="http://schemas.microsoft.com/office/drawing/2014/main" val="2778328178"/>
                  </a:ext>
                </a:extLst>
              </a:tr>
            </a:tbl>
          </a:graphicData>
        </a:graphic>
      </p:graphicFrame>
    </p:spTree>
    <p:extLst>
      <p:ext uri="{BB962C8B-B14F-4D97-AF65-F5344CB8AC3E}">
        <p14:creationId xmlns:p14="http://schemas.microsoft.com/office/powerpoint/2010/main" val="1907441453"/>
      </p:ext>
    </p:extLst>
  </p:cSld>
  <p:clrMapOvr>
    <a:masterClrMapping/>
  </p:clrMapOvr>
  <p:transition spd="med">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055A51-6850-6A5B-D765-83727B30718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2036ADA-1950-84CC-2347-0814AC276184}"/>
              </a:ext>
            </a:extLst>
          </p:cNvPr>
          <p:cNvSpPr>
            <a:spLocks noGrp="1"/>
          </p:cNvSpPr>
          <p:nvPr>
            <p:ph type="title"/>
          </p:nvPr>
        </p:nvSpPr>
        <p:spPr>
          <a:xfrm>
            <a:off x="0" y="-1"/>
            <a:ext cx="7848600" cy="1143001"/>
          </a:xfrm>
        </p:spPr>
        <p:txBody>
          <a:bodyPr/>
          <a:lstStyle/>
          <a:p>
            <a:r>
              <a:rPr lang="en-US" dirty="0"/>
              <a:t>District Administration Costs</a:t>
            </a:r>
            <a:endParaRPr lang="en-PK" dirty="0"/>
          </a:p>
        </p:txBody>
      </p:sp>
      <p:sp>
        <p:nvSpPr>
          <p:cNvPr id="4" name="Slide Number Placeholder 3">
            <a:extLst>
              <a:ext uri="{FF2B5EF4-FFF2-40B4-BE49-F238E27FC236}">
                <a16:creationId xmlns:a16="http://schemas.microsoft.com/office/drawing/2014/main" id="{D43C4FBD-882E-A4C9-53D2-3F9F3A684582}"/>
              </a:ext>
            </a:extLst>
          </p:cNvPr>
          <p:cNvSpPr>
            <a:spLocks noGrp="1"/>
          </p:cNvSpPr>
          <p:nvPr>
            <p:ph type="sldNum" sz="quarter" idx="10"/>
          </p:nvPr>
        </p:nvSpPr>
        <p:spPr>
          <a:xfrm>
            <a:off x="8039100" y="6502400"/>
            <a:ext cx="1066800" cy="286996"/>
          </a:xfrm>
        </p:spPr>
        <p:txBody>
          <a:bodyPr/>
          <a:lstStyle/>
          <a:p>
            <a:pPr>
              <a:defRPr/>
            </a:pPr>
            <a:fld id="{B0BF3230-410A-4C62-A35A-A49A13C87DAE}" type="slidenum">
              <a:rPr lang="en-US" altLang="en-US" smtClean="0">
                <a:solidFill>
                  <a:srgbClr val="000000"/>
                </a:solidFill>
              </a:rPr>
              <a:pPr>
                <a:defRPr/>
              </a:pPr>
              <a:t>17</a:t>
            </a:fld>
            <a:endParaRPr lang="en-US" altLang="en-US">
              <a:solidFill>
                <a:srgbClr val="000000"/>
              </a:solidFill>
            </a:endParaRPr>
          </a:p>
        </p:txBody>
      </p:sp>
      <p:graphicFrame>
        <p:nvGraphicFramePr>
          <p:cNvPr id="3" name="Table 2">
            <a:extLst>
              <a:ext uri="{FF2B5EF4-FFF2-40B4-BE49-F238E27FC236}">
                <a16:creationId xmlns:a16="http://schemas.microsoft.com/office/drawing/2014/main" id="{762AE08D-E384-9107-A21A-D4BA87AA583C}"/>
              </a:ext>
            </a:extLst>
          </p:cNvPr>
          <p:cNvGraphicFramePr>
            <a:graphicFrameLocks noGrp="1"/>
          </p:cNvGraphicFramePr>
          <p:nvPr>
            <p:extLst>
              <p:ext uri="{D42A27DB-BD31-4B8C-83A1-F6EECF244321}">
                <p14:modId xmlns:p14="http://schemas.microsoft.com/office/powerpoint/2010/main" val="3646942773"/>
              </p:ext>
            </p:extLst>
          </p:nvPr>
        </p:nvGraphicFramePr>
        <p:xfrm>
          <a:off x="609600" y="1600200"/>
          <a:ext cx="8077200" cy="2667000"/>
        </p:xfrm>
        <a:graphic>
          <a:graphicData uri="http://schemas.openxmlformats.org/drawingml/2006/table">
            <a:tbl>
              <a:tblPr/>
              <a:tblGrid>
                <a:gridCol w="2212227">
                  <a:extLst>
                    <a:ext uri="{9D8B030D-6E8A-4147-A177-3AD203B41FA5}">
                      <a16:colId xmlns:a16="http://schemas.microsoft.com/office/drawing/2014/main" val="1392006735"/>
                    </a:ext>
                  </a:extLst>
                </a:gridCol>
                <a:gridCol w="1423371">
                  <a:extLst>
                    <a:ext uri="{9D8B030D-6E8A-4147-A177-3AD203B41FA5}">
                      <a16:colId xmlns:a16="http://schemas.microsoft.com/office/drawing/2014/main" val="1528376180"/>
                    </a:ext>
                  </a:extLst>
                </a:gridCol>
                <a:gridCol w="3172573">
                  <a:extLst>
                    <a:ext uri="{9D8B030D-6E8A-4147-A177-3AD203B41FA5}">
                      <a16:colId xmlns:a16="http://schemas.microsoft.com/office/drawing/2014/main" val="936748618"/>
                    </a:ext>
                  </a:extLst>
                </a:gridCol>
                <a:gridCol w="1269029">
                  <a:extLst>
                    <a:ext uri="{9D8B030D-6E8A-4147-A177-3AD203B41FA5}">
                      <a16:colId xmlns:a16="http://schemas.microsoft.com/office/drawing/2014/main" val="1074696800"/>
                    </a:ext>
                  </a:extLst>
                </a:gridCol>
              </a:tblGrid>
              <a:tr h="933450">
                <a:tc>
                  <a:txBody>
                    <a:bodyPr/>
                    <a:lstStyle/>
                    <a:p>
                      <a:pPr algn="ctr" rtl="0" fontAlgn="ctr"/>
                      <a:r>
                        <a:rPr lang="pt-BR" sz="1600" b="1" i="0" u="none" strike="noStrike" dirty="0">
                          <a:solidFill>
                            <a:srgbClr val="000000"/>
                          </a:solidFill>
                          <a:effectLst/>
                          <a:latin typeface="Times New Roman" panose="02020603050405020304" pitchFamily="18" charset="0"/>
                        </a:rPr>
                        <a:t>Category</a:t>
                      </a:r>
                    </a:p>
                  </a:txBody>
                  <a:tcPr marL="7620" marR="7620" marT="7620" marB="0" anchor="ctr">
                    <a:lnL w="12700" cap="flat" cmpd="sng" algn="ctr">
                      <a:solidFill>
                        <a:srgbClr val="418AB3"/>
                      </a:solidFill>
                      <a:prstDash val="solid"/>
                      <a:round/>
                      <a:headEnd type="none" w="med" len="med"/>
                      <a:tailEnd type="none" w="med" len="med"/>
                    </a:lnL>
                    <a:lnR w="12700" cap="flat" cmpd="sng" algn="ctr">
                      <a:solidFill>
                        <a:srgbClr val="418AB3"/>
                      </a:solidFill>
                      <a:prstDash val="solid"/>
                      <a:round/>
                      <a:headEnd type="none" w="med" len="med"/>
                      <a:tailEnd type="none" w="med" len="med"/>
                    </a:lnR>
                    <a:lnT w="12700" cap="flat" cmpd="sng" algn="ctr">
                      <a:solidFill>
                        <a:srgbClr val="418AB3"/>
                      </a:solidFill>
                      <a:prstDash val="solid"/>
                      <a:round/>
                      <a:headEnd type="none" w="med" len="med"/>
                      <a:tailEnd type="none" w="med" len="med"/>
                    </a:lnT>
                    <a:lnB w="12700" cap="flat" cmpd="sng" algn="ctr">
                      <a:solidFill>
                        <a:srgbClr val="418AB3"/>
                      </a:solidFill>
                      <a:prstDash val="solid"/>
                      <a:round/>
                      <a:headEnd type="none" w="med" len="med"/>
                      <a:tailEnd type="none" w="med" len="med"/>
                    </a:lnB>
                    <a:solidFill>
                      <a:schemeClr val="accent3">
                        <a:lumMod val="20000"/>
                        <a:lumOff val="80000"/>
                      </a:schemeClr>
                    </a:solidFill>
                  </a:tcPr>
                </a:tc>
                <a:tc>
                  <a:txBody>
                    <a:bodyPr/>
                    <a:lstStyle/>
                    <a:p>
                      <a:pPr algn="ctr" rtl="0" fontAlgn="ctr"/>
                      <a:r>
                        <a:rPr lang="pt-BR" sz="1600" b="1" i="0" u="none" strike="noStrike">
                          <a:solidFill>
                            <a:srgbClr val="000000"/>
                          </a:solidFill>
                          <a:effectLst/>
                          <a:latin typeface="Times New Roman" panose="02020603050405020304" pitchFamily="18" charset="0"/>
                        </a:rPr>
                        <a:t>Orginal Budget</a:t>
                      </a:r>
                    </a:p>
                  </a:txBody>
                  <a:tcPr marL="7620" marR="7620" marT="7620" marB="0" anchor="ctr">
                    <a:lnL w="12700" cap="flat" cmpd="sng" algn="ctr">
                      <a:solidFill>
                        <a:srgbClr val="418AB3"/>
                      </a:solidFill>
                      <a:prstDash val="solid"/>
                      <a:round/>
                      <a:headEnd type="none" w="med" len="med"/>
                      <a:tailEnd type="none" w="med" len="med"/>
                    </a:lnL>
                    <a:lnR w="12700" cap="flat" cmpd="sng" algn="ctr">
                      <a:solidFill>
                        <a:srgbClr val="418AB3"/>
                      </a:solidFill>
                      <a:prstDash val="solid"/>
                      <a:round/>
                      <a:headEnd type="none" w="med" len="med"/>
                      <a:tailEnd type="none" w="med" len="med"/>
                    </a:lnR>
                    <a:lnT w="12700" cap="flat" cmpd="sng" algn="ctr">
                      <a:solidFill>
                        <a:srgbClr val="418AB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rtl="0" fontAlgn="ctr"/>
                      <a:r>
                        <a:rPr lang="en-US" sz="1600" b="1" i="0" u="none" strike="noStrike" dirty="0">
                          <a:solidFill>
                            <a:srgbClr val="C00000"/>
                          </a:solidFill>
                          <a:effectLst/>
                          <a:latin typeface="Times New Roman" panose="02020603050405020304" pitchFamily="18" charset="0"/>
                        </a:rPr>
                        <a:t>New Budget Allocation (Rs million)</a:t>
                      </a:r>
                    </a:p>
                  </a:txBody>
                  <a:tcPr marL="7620" marR="7620" marT="7620" marB="0" anchor="ctr">
                    <a:lnL w="12700" cap="flat" cmpd="sng" algn="ctr">
                      <a:solidFill>
                        <a:srgbClr val="418AB3"/>
                      </a:solidFill>
                      <a:prstDash val="solid"/>
                      <a:round/>
                      <a:headEnd type="none" w="med" len="med"/>
                      <a:tailEnd type="none" w="med" len="med"/>
                    </a:lnL>
                    <a:lnR w="12700" cap="flat" cmpd="sng" algn="ctr">
                      <a:solidFill>
                        <a:srgbClr val="418AB3"/>
                      </a:solidFill>
                      <a:prstDash val="solid"/>
                      <a:round/>
                      <a:headEnd type="none" w="med" len="med"/>
                      <a:tailEnd type="none" w="med" len="med"/>
                    </a:lnR>
                    <a:lnT w="12700" cap="flat" cmpd="sng" algn="ctr">
                      <a:solidFill>
                        <a:srgbClr val="418AB3"/>
                      </a:solidFill>
                      <a:prstDash val="solid"/>
                      <a:round/>
                      <a:headEnd type="none" w="med" len="med"/>
                      <a:tailEnd type="none" w="med" len="med"/>
                    </a:lnT>
                    <a:lnB w="12700" cap="flat" cmpd="sng" algn="ctr">
                      <a:solidFill>
                        <a:srgbClr val="418AB3"/>
                      </a:solidFill>
                      <a:prstDash val="solid"/>
                      <a:round/>
                      <a:headEnd type="none" w="med" len="med"/>
                      <a:tailEnd type="none" w="med" len="med"/>
                    </a:lnB>
                    <a:solidFill>
                      <a:schemeClr val="accent3">
                        <a:lumMod val="20000"/>
                        <a:lumOff val="80000"/>
                      </a:schemeClr>
                    </a:solidFill>
                  </a:tcPr>
                </a:tc>
                <a:tc>
                  <a:txBody>
                    <a:bodyPr/>
                    <a:lstStyle/>
                    <a:p>
                      <a:pPr algn="ctr" rtl="0" fontAlgn="ctr"/>
                      <a:r>
                        <a:rPr lang="pt-BR" sz="1600" b="1" i="0" u="none" strike="noStrike" dirty="0">
                          <a:solidFill>
                            <a:srgbClr val="000000"/>
                          </a:solidFill>
                          <a:effectLst/>
                          <a:latin typeface="Times New Roman" panose="02020603050405020304" pitchFamily="18" charset="0"/>
                        </a:rPr>
                        <a:t>Difference</a:t>
                      </a:r>
                    </a:p>
                  </a:txBody>
                  <a:tcPr marL="7620" marR="7620" marT="7620" marB="0" anchor="ctr">
                    <a:lnL w="12700" cap="flat" cmpd="sng" algn="ctr">
                      <a:solidFill>
                        <a:srgbClr val="418AB3"/>
                      </a:solidFill>
                      <a:prstDash val="solid"/>
                      <a:round/>
                      <a:headEnd type="none" w="med" len="med"/>
                      <a:tailEnd type="none" w="med" len="med"/>
                    </a:lnL>
                    <a:lnR w="12700" cap="flat" cmpd="sng" algn="ctr">
                      <a:solidFill>
                        <a:srgbClr val="418AB3"/>
                      </a:solidFill>
                      <a:prstDash val="solid"/>
                      <a:round/>
                      <a:headEnd type="none" w="med" len="med"/>
                      <a:tailEnd type="none" w="med" len="med"/>
                    </a:lnR>
                    <a:lnT w="12700" cap="flat" cmpd="sng" algn="ctr">
                      <a:solidFill>
                        <a:srgbClr val="418AB3"/>
                      </a:solidFill>
                      <a:prstDash val="solid"/>
                      <a:round/>
                      <a:headEnd type="none" w="med" len="med"/>
                      <a:tailEnd type="none" w="med" len="med"/>
                    </a:lnT>
                    <a:lnB w="12700" cap="flat" cmpd="sng" algn="ctr">
                      <a:solidFill>
                        <a:srgbClr val="418AB3"/>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475441001"/>
                  </a:ext>
                </a:extLst>
              </a:tr>
              <a:tr h="666750">
                <a:tc>
                  <a:txBody>
                    <a:bodyPr/>
                    <a:lstStyle/>
                    <a:p>
                      <a:pPr algn="ctr" rtl="0" fontAlgn="ctr"/>
                      <a:r>
                        <a:rPr lang="pt-BR" sz="1600" b="1" i="0" u="none" strike="noStrike" dirty="0">
                          <a:solidFill>
                            <a:srgbClr val="000000"/>
                          </a:solidFill>
                          <a:effectLst/>
                          <a:latin typeface="Times New Roman" panose="02020603050405020304" pitchFamily="18" charset="0"/>
                        </a:rPr>
                        <a:t>Salaries</a:t>
                      </a:r>
                    </a:p>
                  </a:txBody>
                  <a:tcPr marL="7620" marR="7620" marT="7620" marB="0" anchor="ctr">
                    <a:lnL w="12700" cap="flat" cmpd="sng" algn="ctr">
                      <a:solidFill>
                        <a:srgbClr val="418AB3"/>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418AB3"/>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PK" sz="1600" b="1" i="0" u="none" strike="noStrike" dirty="0">
                          <a:solidFill>
                            <a:srgbClr val="000000"/>
                          </a:solidFill>
                          <a:effectLst/>
                          <a:latin typeface="Times New Roman" panose="02020603050405020304" pitchFamily="18" charset="0"/>
                        </a:rPr>
                        <a:t>1,125</a:t>
                      </a:r>
                      <a:r>
                        <a:rPr lang="en-US" sz="1600" b="1" i="0" u="none" strike="noStrike" dirty="0">
                          <a:solidFill>
                            <a:srgbClr val="000000"/>
                          </a:solidFill>
                          <a:effectLst/>
                          <a:latin typeface="Times New Roman" panose="02020603050405020304" pitchFamily="18" charset="0"/>
                        </a:rPr>
                        <a:t>.</a:t>
                      </a:r>
                      <a:r>
                        <a:rPr lang="en-PK" sz="1600" b="1" i="0" u="none" strike="noStrike" dirty="0">
                          <a:solidFill>
                            <a:srgbClr val="000000"/>
                          </a:solidFill>
                          <a:effectLst/>
                          <a:latin typeface="Times New Roman" panose="02020603050405020304" pitchFamily="18" charset="0"/>
                        </a:rPr>
                        <a:t>00</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418AB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ctr"/>
                      <a:r>
                        <a:rPr lang="en-PK" sz="1600" b="1" i="0" u="none" strike="noStrike" dirty="0">
                          <a:solidFill>
                            <a:srgbClr val="C00000"/>
                          </a:solidFill>
                          <a:effectLst/>
                          <a:latin typeface="Times New Roman" panose="02020603050405020304" pitchFamily="18" charset="0"/>
                        </a:rPr>
                        <a:t> 780</a:t>
                      </a:r>
                      <a:r>
                        <a:rPr lang="en-US" sz="1600" b="1" i="0" u="none" strike="noStrike" dirty="0">
                          <a:solidFill>
                            <a:srgbClr val="C00000"/>
                          </a:solidFill>
                          <a:effectLst/>
                          <a:latin typeface="Times New Roman" panose="02020603050405020304" pitchFamily="18" charset="0"/>
                        </a:rPr>
                        <a:t>.</a:t>
                      </a:r>
                      <a:r>
                        <a:rPr lang="en-PK" sz="1600" b="1" i="0" u="none" strike="noStrike" dirty="0">
                          <a:solidFill>
                            <a:srgbClr val="C00000"/>
                          </a:solidFill>
                          <a:effectLst/>
                          <a:latin typeface="Times New Roman" panose="02020603050405020304" pitchFamily="18" charset="0"/>
                        </a:rPr>
                        <a:t>00</a:t>
                      </a:r>
                    </a:p>
                  </a:txBody>
                  <a:tcPr marL="7620" marR="7620" marT="7620" marB="0" anchor="ctr">
                    <a:lnL w="12700" cap="flat" cmpd="sng" algn="ctr">
                      <a:solidFill>
                        <a:srgbClr val="418AB3"/>
                      </a:solidFill>
                      <a:prstDash val="solid"/>
                      <a:round/>
                      <a:headEnd type="none" w="med" len="med"/>
                      <a:tailEnd type="none" w="med" len="med"/>
                    </a:lnL>
                    <a:lnR w="12700" cap="flat" cmpd="sng" algn="ctr">
                      <a:solidFill>
                        <a:srgbClr val="418AB3"/>
                      </a:solidFill>
                      <a:prstDash val="solid"/>
                      <a:round/>
                      <a:headEnd type="none" w="med" len="med"/>
                      <a:tailEnd type="none" w="med" len="med"/>
                    </a:lnR>
                    <a:lnT w="12700" cap="flat" cmpd="sng" algn="ctr">
                      <a:solidFill>
                        <a:srgbClr val="418AB3"/>
                      </a:solidFill>
                      <a:prstDash val="solid"/>
                      <a:round/>
                      <a:headEnd type="none" w="med" len="med"/>
                      <a:tailEnd type="none" w="med" len="med"/>
                    </a:lnT>
                    <a:lnB w="12700" cap="flat" cmpd="sng" algn="ctr">
                      <a:solidFill>
                        <a:srgbClr val="418AB3"/>
                      </a:solidFill>
                      <a:prstDash val="solid"/>
                      <a:round/>
                      <a:headEnd type="none" w="med" len="med"/>
                      <a:tailEnd type="none" w="med" len="med"/>
                    </a:lnB>
                    <a:noFill/>
                  </a:tcPr>
                </a:tc>
                <a:tc>
                  <a:txBody>
                    <a:bodyPr/>
                    <a:lstStyle/>
                    <a:p>
                      <a:pPr algn="ctr" rtl="0" fontAlgn="b"/>
                      <a:r>
                        <a:rPr lang="en-PK" sz="1600" b="1" i="0" u="none" strike="noStrike" dirty="0">
                          <a:solidFill>
                            <a:srgbClr val="000000"/>
                          </a:solidFill>
                          <a:effectLst/>
                          <a:latin typeface="Times New Roman" panose="02020603050405020304" pitchFamily="18" charset="0"/>
                        </a:rPr>
                        <a:t>- 345</a:t>
                      </a:r>
                      <a:r>
                        <a:rPr lang="en-US" sz="1600" b="1" i="0" u="none" strike="noStrike" dirty="0">
                          <a:solidFill>
                            <a:srgbClr val="000000"/>
                          </a:solidFill>
                          <a:effectLst/>
                          <a:latin typeface="Times New Roman" panose="02020603050405020304" pitchFamily="18" charset="0"/>
                        </a:rPr>
                        <a:t>.00</a:t>
                      </a:r>
                      <a:r>
                        <a:rPr lang="en-PK" sz="1600" b="1" i="0" u="none" strike="noStrike" dirty="0">
                          <a:solidFill>
                            <a:srgbClr val="000000"/>
                          </a:solidFill>
                          <a:effectLst/>
                          <a:latin typeface="Times New Roman" panose="02020603050405020304" pitchFamily="18" charset="0"/>
                        </a:rPr>
                        <a:t> </a:t>
                      </a:r>
                    </a:p>
                  </a:txBody>
                  <a:tcPr marL="7620" marR="7620" marT="7620" marB="0" anchor="ctr">
                    <a:lnL w="12700" cap="flat" cmpd="sng" algn="ctr">
                      <a:solidFill>
                        <a:srgbClr val="418AB3"/>
                      </a:solidFill>
                      <a:prstDash val="solid"/>
                      <a:round/>
                      <a:headEnd type="none" w="med" len="med"/>
                      <a:tailEnd type="none" w="med" len="med"/>
                    </a:lnL>
                    <a:lnR w="12700" cap="flat" cmpd="sng" algn="ctr">
                      <a:solidFill>
                        <a:srgbClr val="418AB3"/>
                      </a:solidFill>
                      <a:prstDash val="solid"/>
                      <a:round/>
                      <a:headEnd type="none" w="med" len="med"/>
                      <a:tailEnd type="none" w="med" len="med"/>
                    </a:lnR>
                    <a:lnT w="12700" cap="flat" cmpd="sng" algn="ctr">
                      <a:solidFill>
                        <a:srgbClr val="418AB3"/>
                      </a:solidFill>
                      <a:prstDash val="solid"/>
                      <a:round/>
                      <a:headEnd type="none" w="med" len="med"/>
                      <a:tailEnd type="none" w="med" len="med"/>
                    </a:lnT>
                    <a:lnB w="12700" cap="flat" cmpd="sng" algn="ctr">
                      <a:solidFill>
                        <a:srgbClr val="418AB3"/>
                      </a:solidFill>
                      <a:prstDash val="solid"/>
                      <a:round/>
                      <a:headEnd type="none" w="med" len="med"/>
                      <a:tailEnd type="none" w="med" len="med"/>
                    </a:lnB>
                    <a:noFill/>
                  </a:tcPr>
                </a:tc>
                <a:extLst>
                  <a:ext uri="{0D108BD9-81ED-4DB2-BD59-A6C34878D82A}">
                    <a16:rowId xmlns:a16="http://schemas.microsoft.com/office/drawing/2014/main" val="1840434966"/>
                  </a:ext>
                </a:extLst>
              </a:tr>
              <a:tr h="533400">
                <a:tc>
                  <a:txBody>
                    <a:bodyPr/>
                    <a:lstStyle/>
                    <a:p>
                      <a:pPr algn="ctr" fontAlgn="b"/>
                      <a:r>
                        <a:rPr lang="pt-BR" sz="1600" b="1" i="0" u="none" strike="noStrike">
                          <a:solidFill>
                            <a:srgbClr val="000000"/>
                          </a:solidFill>
                          <a:effectLst/>
                          <a:latin typeface="Times New Roman" panose="02020603050405020304" pitchFamily="18" charset="0"/>
                        </a:rPr>
                        <a:t>Advertising and Publicity</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418AB3"/>
                      </a:solidFill>
                      <a:prstDash val="solid"/>
                      <a:round/>
                      <a:headEnd type="none" w="med" len="med"/>
                      <a:tailEnd type="none" w="med" len="med"/>
                    </a:lnB>
                    <a:noFill/>
                  </a:tcPr>
                </a:tc>
                <a:tc>
                  <a:txBody>
                    <a:bodyPr/>
                    <a:lstStyle/>
                    <a:p>
                      <a:pPr algn="ctr" fontAlgn="b"/>
                      <a:r>
                        <a:rPr lang="en-PK" sz="1600" b="1" i="0" u="none" strike="noStrike" dirty="0">
                          <a:solidFill>
                            <a:srgbClr val="000000"/>
                          </a:solidFill>
                          <a:effectLst/>
                          <a:latin typeface="Times New Roman" panose="02020603050405020304" pitchFamily="18" charset="0"/>
                        </a:rPr>
                        <a:t> 20</a:t>
                      </a:r>
                      <a:r>
                        <a:rPr lang="en-US" sz="1600" b="1" i="0" u="none" strike="noStrike" dirty="0">
                          <a:solidFill>
                            <a:srgbClr val="000000"/>
                          </a:solidFill>
                          <a:effectLst/>
                          <a:latin typeface="Times New Roman" panose="02020603050405020304" pitchFamily="18" charset="0"/>
                        </a:rPr>
                        <a:t>.</a:t>
                      </a:r>
                      <a:r>
                        <a:rPr lang="en-PK" sz="1600" b="1" i="0" u="none" strike="noStrike" dirty="0">
                          <a:solidFill>
                            <a:srgbClr val="000000"/>
                          </a:solidFill>
                          <a:effectLst/>
                          <a:latin typeface="Times New Roman" panose="02020603050405020304" pitchFamily="18" charset="0"/>
                        </a:rPr>
                        <a:t>00</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418AB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ctr"/>
                      <a:r>
                        <a:rPr lang="en-PK" sz="1600" b="1" i="0" u="none" strike="noStrike" dirty="0">
                          <a:solidFill>
                            <a:srgbClr val="C00000"/>
                          </a:solidFill>
                          <a:effectLst/>
                          <a:latin typeface="Times New Roman" panose="02020603050405020304" pitchFamily="18" charset="0"/>
                        </a:rPr>
                        <a:t> 20</a:t>
                      </a:r>
                      <a:r>
                        <a:rPr lang="en-US" sz="1600" b="1" i="0" u="none" strike="noStrike" dirty="0">
                          <a:solidFill>
                            <a:srgbClr val="C00000"/>
                          </a:solidFill>
                          <a:effectLst/>
                          <a:latin typeface="Times New Roman" panose="02020603050405020304" pitchFamily="18" charset="0"/>
                        </a:rPr>
                        <a:t>.00</a:t>
                      </a:r>
                      <a:endParaRPr lang="en-PK" sz="1600" b="1" i="0" u="none" strike="noStrike" dirty="0">
                        <a:solidFill>
                          <a:srgbClr val="C00000"/>
                        </a:solidFill>
                        <a:effectLst/>
                        <a:latin typeface="Times New Roman" panose="02020603050405020304" pitchFamily="18" charset="0"/>
                      </a:endParaRPr>
                    </a:p>
                  </a:txBody>
                  <a:tcPr marL="7620" marR="7620" marT="7620" marB="0" anchor="ctr">
                    <a:lnL w="12700" cap="flat" cmpd="sng" algn="ctr">
                      <a:solidFill>
                        <a:srgbClr val="418AB3"/>
                      </a:solidFill>
                      <a:prstDash val="solid"/>
                      <a:round/>
                      <a:headEnd type="none" w="med" len="med"/>
                      <a:tailEnd type="none" w="med" len="med"/>
                    </a:lnL>
                    <a:lnR w="12700" cap="flat" cmpd="sng" algn="ctr">
                      <a:solidFill>
                        <a:srgbClr val="418AB3"/>
                      </a:solidFill>
                      <a:prstDash val="solid"/>
                      <a:round/>
                      <a:headEnd type="none" w="med" len="med"/>
                      <a:tailEnd type="none" w="med" len="med"/>
                    </a:lnR>
                    <a:lnT w="12700" cap="flat" cmpd="sng" algn="ctr">
                      <a:solidFill>
                        <a:srgbClr val="418AB3"/>
                      </a:solidFill>
                      <a:prstDash val="solid"/>
                      <a:round/>
                      <a:headEnd type="none" w="med" len="med"/>
                      <a:tailEnd type="none" w="med" len="med"/>
                    </a:lnT>
                    <a:lnB w="12700" cap="flat" cmpd="sng" algn="ctr">
                      <a:solidFill>
                        <a:srgbClr val="418AB3"/>
                      </a:solidFill>
                      <a:prstDash val="solid"/>
                      <a:round/>
                      <a:headEnd type="none" w="med" len="med"/>
                      <a:tailEnd type="none" w="med" len="med"/>
                    </a:lnB>
                    <a:noFill/>
                  </a:tcPr>
                </a:tc>
                <a:tc>
                  <a:txBody>
                    <a:bodyPr/>
                    <a:lstStyle/>
                    <a:p>
                      <a:pPr algn="ctr" rtl="0" fontAlgn="b"/>
                      <a:r>
                        <a:rPr lang="en-PK" sz="1600" b="1" i="0" u="none" strike="noStrike" dirty="0">
                          <a:solidFill>
                            <a:srgbClr val="000000"/>
                          </a:solidFill>
                          <a:effectLst/>
                          <a:latin typeface="Times New Roman" panose="02020603050405020304" pitchFamily="18" charset="0"/>
                        </a:rPr>
                        <a:t> - </a:t>
                      </a:r>
                    </a:p>
                  </a:txBody>
                  <a:tcPr marL="7620" marR="7620" marT="7620" marB="0" anchor="ctr">
                    <a:lnL w="12700" cap="flat" cmpd="sng" algn="ctr">
                      <a:solidFill>
                        <a:srgbClr val="418AB3"/>
                      </a:solidFill>
                      <a:prstDash val="solid"/>
                      <a:round/>
                      <a:headEnd type="none" w="med" len="med"/>
                      <a:tailEnd type="none" w="med" len="med"/>
                    </a:lnL>
                    <a:lnR w="12700" cap="flat" cmpd="sng" algn="ctr">
                      <a:solidFill>
                        <a:srgbClr val="418AB3"/>
                      </a:solidFill>
                      <a:prstDash val="solid"/>
                      <a:round/>
                      <a:headEnd type="none" w="med" len="med"/>
                      <a:tailEnd type="none" w="med" len="med"/>
                    </a:lnR>
                    <a:lnT w="12700" cap="flat" cmpd="sng" algn="ctr">
                      <a:solidFill>
                        <a:srgbClr val="418AB3"/>
                      </a:solidFill>
                      <a:prstDash val="solid"/>
                      <a:round/>
                      <a:headEnd type="none" w="med" len="med"/>
                      <a:tailEnd type="none" w="med" len="med"/>
                    </a:lnT>
                    <a:lnB w="12700" cap="flat" cmpd="sng" algn="ctr">
                      <a:solidFill>
                        <a:srgbClr val="418AB3"/>
                      </a:solidFill>
                      <a:prstDash val="solid"/>
                      <a:round/>
                      <a:headEnd type="none" w="med" len="med"/>
                      <a:tailEnd type="none" w="med" len="med"/>
                    </a:lnB>
                    <a:noFill/>
                  </a:tcPr>
                </a:tc>
                <a:extLst>
                  <a:ext uri="{0D108BD9-81ED-4DB2-BD59-A6C34878D82A}">
                    <a16:rowId xmlns:a16="http://schemas.microsoft.com/office/drawing/2014/main" val="3291960686"/>
                  </a:ext>
                </a:extLst>
              </a:tr>
              <a:tr h="533400">
                <a:tc>
                  <a:txBody>
                    <a:bodyPr/>
                    <a:lstStyle/>
                    <a:p>
                      <a:pPr algn="ctr" rtl="0" fontAlgn="b"/>
                      <a:r>
                        <a:rPr lang="pt-BR" sz="1600" b="1" i="0" u="none" strike="noStrike">
                          <a:solidFill>
                            <a:srgbClr val="000000"/>
                          </a:solidFill>
                          <a:effectLst/>
                          <a:latin typeface="Times New Roman" panose="02020603050405020304" pitchFamily="18" charset="0"/>
                        </a:rPr>
                        <a:t>Total</a:t>
                      </a:r>
                    </a:p>
                  </a:txBody>
                  <a:tcPr marL="7620" marR="7620" marT="7620" marB="0" anchor="ctr">
                    <a:lnL w="12700" cap="flat" cmpd="sng" algn="ctr">
                      <a:solidFill>
                        <a:srgbClr val="418AB3"/>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418AB3"/>
                      </a:solidFill>
                      <a:prstDash val="solid"/>
                      <a:round/>
                      <a:headEnd type="none" w="med" len="med"/>
                      <a:tailEnd type="none" w="med" len="med"/>
                    </a:lnT>
                    <a:lnB w="12700" cap="flat" cmpd="sng" algn="ctr">
                      <a:solidFill>
                        <a:srgbClr val="418AB3"/>
                      </a:solidFill>
                      <a:prstDash val="solid"/>
                      <a:round/>
                      <a:headEnd type="none" w="med" len="med"/>
                      <a:tailEnd type="none" w="med" len="med"/>
                    </a:lnB>
                    <a:noFill/>
                  </a:tcPr>
                </a:tc>
                <a:tc>
                  <a:txBody>
                    <a:bodyPr/>
                    <a:lstStyle/>
                    <a:p>
                      <a:pPr algn="ctr" fontAlgn="b"/>
                      <a:r>
                        <a:rPr lang="en-PK" sz="1600" b="1" i="0" u="none" strike="noStrike" dirty="0">
                          <a:solidFill>
                            <a:srgbClr val="000000"/>
                          </a:solidFill>
                          <a:effectLst/>
                          <a:latin typeface="Times New Roman" panose="02020603050405020304" pitchFamily="18" charset="0"/>
                        </a:rPr>
                        <a:t>1,145</a:t>
                      </a:r>
                      <a:r>
                        <a:rPr lang="en-US" sz="1600" b="1" i="0" u="none" strike="noStrike" dirty="0">
                          <a:solidFill>
                            <a:srgbClr val="000000"/>
                          </a:solidFill>
                          <a:effectLst/>
                          <a:latin typeface="Times New Roman" panose="02020603050405020304" pitchFamily="18" charset="0"/>
                        </a:rPr>
                        <a:t>.00</a:t>
                      </a:r>
                      <a:r>
                        <a:rPr lang="en-PK" sz="1600" b="1" i="0" u="none" strike="noStrike" dirty="0">
                          <a:solidFill>
                            <a:srgbClr val="000000"/>
                          </a:solidFill>
                          <a:effectLst/>
                          <a:latin typeface="Times New Roman" panose="02020603050405020304" pitchFamily="18" charset="0"/>
                        </a:rPr>
                        <a:t> </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418AB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ctr"/>
                      <a:r>
                        <a:rPr lang="en-PK" sz="1600" b="1" i="0" u="none" strike="noStrike" dirty="0">
                          <a:solidFill>
                            <a:srgbClr val="C00000"/>
                          </a:solidFill>
                          <a:effectLst/>
                          <a:latin typeface="Times New Roman" panose="02020603050405020304" pitchFamily="18" charset="0"/>
                        </a:rPr>
                        <a:t> 800</a:t>
                      </a:r>
                      <a:r>
                        <a:rPr lang="en-US" sz="1600" b="1" i="0" u="none" strike="noStrike" dirty="0">
                          <a:solidFill>
                            <a:srgbClr val="C00000"/>
                          </a:solidFill>
                          <a:effectLst/>
                          <a:latin typeface="Times New Roman" panose="02020603050405020304" pitchFamily="18" charset="0"/>
                        </a:rPr>
                        <a:t>.00</a:t>
                      </a:r>
                      <a:endParaRPr lang="en-PK" sz="1600" b="1" i="0" u="none" strike="noStrike" dirty="0">
                        <a:solidFill>
                          <a:srgbClr val="C00000"/>
                        </a:solidFill>
                        <a:effectLst/>
                        <a:latin typeface="Times New Roman" panose="02020603050405020304" pitchFamily="18" charset="0"/>
                      </a:endParaRPr>
                    </a:p>
                  </a:txBody>
                  <a:tcPr marL="7620" marR="7620" marT="7620" marB="0" anchor="ctr">
                    <a:lnL w="12700" cap="flat" cmpd="sng" algn="ctr">
                      <a:solidFill>
                        <a:srgbClr val="418AB3"/>
                      </a:solidFill>
                      <a:prstDash val="solid"/>
                      <a:round/>
                      <a:headEnd type="none" w="med" len="med"/>
                      <a:tailEnd type="none" w="med" len="med"/>
                    </a:lnL>
                    <a:lnR w="12700" cap="flat" cmpd="sng" algn="ctr">
                      <a:solidFill>
                        <a:srgbClr val="418AB3"/>
                      </a:solidFill>
                      <a:prstDash val="solid"/>
                      <a:round/>
                      <a:headEnd type="none" w="med" len="med"/>
                      <a:tailEnd type="none" w="med" len="med"/>
                    </a:lnR>
                    <a:lnT w="12700" cap="flat" cmpd="sng" algn="ctr">
                      <a:solidFill>
                        <a:srgbClr val="418AB3"/>
                      </a:solidFill>
                      <a:prstDash val="solid"/>
                      <a:round/>
                      <a:headEnd type="none" w="med" len="med"/>
                      <a:tailEnd type="none" w="med" len="med"/>
                    </a:lnT>
                    <a:lnB w="12700" cap="flat" cmpd="sng" algn="ctr">
                      <a:solidFill>
                        <a:srgbClr val="418AB3"/>
                      </a:solidFill>
                      <a:prstDash val="solid"/>
                      <a:round/>
                      <a:headEnd type="none" w="med" len="med"/>
                      <a:tailEnd type="none" w="med" len="med"/>
                    </a:lnB>
                    <a:noFill/>
                  </a:tcPr>
                </a:tc>
                <a:tc>
                  <a:txBody>
                    <a:bodyPr/>
                    <a:lstStyle/>
                    <a:p>
                      <a:pPr algn="ctr" rtl="0" fontAlgn="b"/>
                      <a:r>
                        <a:rPr lang="en-PK" sz="1600" b="1" i="0" u="none" strike="noStrike" dirty="0">
                          <a:solidFill>
                            <a:srgbClr val="000000"/>
                          </a:solidFill>
                          <a:effectLst/>
                          <a:latin typeface="Times New Roman" panose="02020603050405020304" pitchFamily="18" charset="0"/>
                        </a:rPr>
                        <a:t>- 345</a:t>
                      </a:r>
                      <a:r>
                        <a:rPr lang="en-US" sz="1600" b="1" i="0" u="none" strike="noStrike" dirty="0">
                          <a:solidFill>
                            <a:srgbClr val="000000"/>
                          </a:solidFill>
                          <a:effectLst/>
                          <a:latin typeface="Times New Roman" panose="02020603050405020304" pitchFamily="18" charset="0"/>
                        </a:rPr>
                        <a:t>.00</a:t>
                      </a:r>
                      <a:r>
                        <a:rPr lang="en-PK" sz="1600" b="1" i="0" u="none" strike="noStrike" dirty="0">
                          <a:solidFill>
                            <a:srgbClr val="000000"/>
                          </a:solidFill>
                          <a:effectLst/>
                          <a:latin typeface="Times New Roman" panose="02020603050405020304" pitchFamily="18" charset="0"/>
                        </a:rPr>
                        <a:t> </a:t>
                      </a:r>
                    </a:p>
                  </a:txBody>
                  <a:tcPr marL="7620" marR="7620" marT="7620" marB="0" anchor="ctr">
                    <a:lnL w="12700" cap="flat" cmpd="sng" algn="ctr">
                      <a:solidFill>
                        <a:srgbClr val="418AB3"/>
                      </a:solidFill>
                      <a:prstDash val="solid"/>
                      <a:round/>
                      <a:headEnd type="none" w="med" len="med"/>
                      <a:tailEnd type="none" w="med" len="med"/>
                    </a:lnL>
                    <a:lnR w="12700" cap="flat" cmpd="sng" algn="ctr">
                      <a:solidFill>
                        <a:srgbClr val="418AB3"/>
                      </a:solidFill>
                      <a:prstDash val="solid"/>
                      <a:round/>
                      <a:headEnd type="none" w="med" len="med"/>
                      <a:tailEnd type="none" w="med" len="med"/>
                    </a:lnR>
                    <a:lnT w="12700" cap="flat" cmpd="sng" algn="ctr">
                      <a:solidFill>
                        <a:srgbClr val="418AB3"/>
                      </a:solidFill>
                      <a:prstDash val="solid"/>
                      <a:round/>
                      <a:headEnd type="none" w="med" len="med"/>
                      <a:tailEnd type="none" w="med" len="med"/>
                    </a:lnT>
                    <a:lnB w="12700" cap="flat" cmpd="sng" algn="ctr">
                      <a:solidFill>
                        <a:srgbClr val="418AB3"/>
                      </a:solidFill>
                      <a:prstDash val="solid"/>
                      <a:round/>
                      <a:headEnd type="none" w="med" len="med"/>
                      <a:tailEnd type="none" w="med" len="med"/>
                    </a:lnB>
                    <a:noFill/>
                  </a:tcPr>
                </a:tc>
                <a:extLst>
                  <a:ext uri="{0D108BD9-81ED-4DB2-BD59-A6C34878D82A}">
                    <a16:rowId xmlns:a16="http://schemas.microsoft.com/office/drawing/2014/main" val="3124325238"/>
                  </a:ext>
                </a:extLst>
              </a:tr>
            </a:tbl>
          </a:graphicData>
        </a:graphic>
      </p:graphicFrame>
    </p:spTree>
    <p:extLst>
      <p:ext uri="{BB962C8B-B14F-4D97-AF65-F5344CB8AC3E}">
        <p14:creationId xmlns:p14="http://schemas.microsoft.com/office/powerpoint/2010/main" val="2628200597"/>
      </p:ext>
    </p:extLst>
  </p:cSld>
  <p:clrMapOvr>
    <a:masterClrMapping/>
  </p:clrMapOvr>
  <p:transition spd="med">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06D374-EC03-B712-C9BA-5D104D898E5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149F368-7123-AF98-2B61-F5973147EF2A}"/>
              </a:ext>
            </a:extLst>
          </p:cNvPr>
          <p:cNvSpPr>
            <a:spLocks noGrp="1"/>
          </p:cNvSpPr>
          <p:nvPr>
            <p:ph type="title"/>
          </p:nvPr>
        </p:nvSpPr>
        <p:spPr/>
        <p:txBody>
          <a:bodyPr/>
          <a:lstStyle/>
          <a:p>
            <a:r>
              <a:rPr lang="en-US" sz="4000" dirty="0"/>
              <a:t>ISU COST</a:t>
            </a:r>
          </a:p>
        </p:txBody>
      </p:sp>
      <p:graphicFrame>
        <p:nvGraphicFramePr>
          <p:cNvPr id="3" name="Table 2">
            <a:extLst>
              <a:ext uri="{FF2B5EF4-FFF2-40B4-BE49-F238E27FC236}">
                <a16:creationId xmlns:a16="http://schemas.microsoft.com/office/drawing/2014/main" id="{239379A2-8BAB-6161-7441-9BA690E8D019}"/>
              </a:ext>
            </a:extLst>
          </p:cNvPr>
          <p:cNvGraphicFramePr>
            <a:graphicFrameLocks noGrp="1"/>
          </p:cNvGraphicFramePr>
          <p:nvPr>
            <p:extLst>
              <p:ext uri="{D42A27DB-BD31-4B8C-83A1-F6EECF244321}">
                <p14:modId xmlns:p14="http://schemas.microsoft.com/office/powerpoint/2010/main" val="2046706404"/>
              </p:ext>
            </p:extLst>
          </p:nvPr>
        </p:nvGraphicFramePr>
        <p:xfrm>
          <a:off x="457200" y="1166446"/>
          <a:ext cx="7772401" cy="3022612"/>
        </p:xfrm>
        <a:graphic>
          <a:graphicData uri="http://schemas.openxmlformats.org/drawingml/2006/table">
            <a:tbl>
              <a:tblPr/>
              <a:tblGrid>
                <a:gridCol w="5554028">
                  <a:extLst>
                    <a:ext uri="{9D8B030D-6E8A-4147-A177-3AD203B41FA5}">
                      <a16:colId xmlns:a16="http://schemas.microsoft.com/office/drawing/2014/main" val="3280237078"/>
                    </a:ext>
                  </a:extLst>
                </a:gridCol>
                <a:gridCol w="2218373">
                  <a:extLst>
                    <a:ext uri="{9D8B030D-6E8A-4147-A177-3AD203B41FA5}">
                      <a16:colId xmlns:a16="http://schemas.microsoft.com/office/drawing/2014/main" val="231823510"/>
                    </a:ext>
                  </a:extLst>
                </a:gridCol>
              </a:tblGrid>
              <a:tr h="329604">
                <a:tc>
                  <a:txBody>
                    <a:bodyPr/>
                    <a:lstStyle/>
                    <a:p>
                      <a:pPr algn="ctr" rtl="0" fontAlgn="ctr"/>
                      <a:r>
                        <a:rPr lang="pt-BR" sz="1800" b="1" i="0" u="none" strike="noStrike" dirty="0">
                          <a:solidFill>
                            <a:srgbClr val="000000"/>
                          </a:solidFill>
                          <a:effectLst/>
                          <a:latin typeface="Times New Roman" panose="02020603050405020304" pitchFamily="18" charset="0"/>
                        </a:rPr>
                        <a:t>Category</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ACA"/>
                    </a:solidFill>
                  </a:tcPr>
                </a:tc>
                <a:tc>
                  <a:txBody>
                    <a:bodyPr/>
                    <a:lstStyle/>
                    <a:p>
                      <a:pPr algn="ctr" rtl="0" fontAlgn="ctr"/>
                      <a:r>
                        <a:rPr lang="pt-BR" sz="1800" b="1" i="0" u="none" strike="noStrike">
                          <a:solidFill>
                            <a:srgbClr val="000000"/>
                          </a:solidFill>
                          <a:effectLst/>
                          <a:latin typeface="Times New Roman" panose="02020603050405020304" pitchFamily="18" charset="0"/>
                        </a:rPr>
                        <a:t>New Budget Allocation</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ACA"/>
                    </a:solidFill>
                  </a:tcPr>
                </a:tc>
                <a:extLst>
                  <a:ext uri="{0D108BD9-81ED-4DB2-BD59-A6C34878D82A}">
                    <a16:rowId xmlns:a16="http://schemas.microsoft.com/office/drawing/2014/main" val="1225771340"/>
                  </a:ext>
                </a:extLst>
              </a:tr>
              <a:tr h="352336">
                <a:tc>
                  <a:txBody>
                    <a:bodyPr/>
                    <a:lstStyle/>
                    <a:p>
                      <a:pPr algn="ctr" rtl="0" fontAlgn="ctr"/>
                      <a:r>
                        <a:rPr lang="pt-BR" sz="1800" b="1" i="0" u="none" strike="noStrike">
                          <a:solidFill>
                            <a:srgbClr val="000000"/>
                          </a:solidFill>
                          <a:effectLst/>
                          <a:latin typeface="Times New Roman" panose="02020603050405020304" pitchFamily="18" charset="0"/>
                        </a:rPr>
                        <a:t>Salaries</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ctr"/>
                      <a:r>
                        <a:rPr lang="en-PK" sz="1800" b="1" i="0" u="none" strike="noStrike" dirty="0">
                          <a:solidFill>
                            <a:srgbClr val="000000"/>
                          </a:solidFill>
                          <a:effectLst/>
                          <a:latin typeface="Times New Roman" panose="02020603050405020304" pitchFamily="18" charset="0"/>
                        </a:rPr>
                        <a:t> 36</a:t>
                      </a:r>
                      <a:r>
                        <a:rPr lang="en-US" sz="1800" b="1" i="0" u="none" strike="noStrike" dirty="0">
                          <a:solidFill>
                            <a:srgbClr val="000000"/>
                          </a:solidFill>
                          <a:effectLst/>
                          <a:latin typeface="Times New Roman" panose="02020603050405020304" pitchFamily="18" charset="0"/>
                        </a:rPr>
                        <a:t>.</a:t>
                      </a:r>
                      <a:r>
                        <a:rPr lang="en-PK" sz="1800" b="1" i="0" u="none" strike="noStrike" dirty="0">
                          <a:solidFill>
                            <a:srgbClr val="000000"/>
                          </a:solidFill>
                          <a:effectLst/>
                          <a:latin typeface="Times New Roman" panose="02020603050405020304" pitchFamily="18" charset="0"/>
                        </a:rPr>
                        <a:t>2</a:t>
                      </a:r>
                      <a:r>
                        <a:rPr lang="en-US" sz="1800" b="1" i="0" u="none" strike="noStrike" dirty="0">
                          <a:solidFill>
                            <a:srgbClr val="000000"/>
                          </a:solidFill>
                          <a:effectLst/>
                          <a:latin typeface="Times New Roman" panose="02020603050405020304" pitchFamily="18" charset="0"/>
                        </a:rPr>
                        <a:t>1</a:t>
                      </a:r>
                      <a:endParaRPr lang="en-PK" sz="1800" b="1" i="0" u="none" strike="noStrike" dirty="0">
                        <a:solidFill>
                          <a:srgbClr val="000000"/>
                        </a:solidFill>
                        <a:effectLst/>
                        <a:latin typeface="Times New Roman" panose="02020603050405020304" pitchFamily="18" charset="0"/>
                      </a:endParaRP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921194716"/>
                  </a:ext>
                </a:extLst>
              </a:tr>
              <a:tr h="352336">
                <a:tc>
                  <a:txBody>
                    <a:bodyPr/>
                    <a:lstStyle/>
                    <a:p>
                      <a:pPr algn="ctr" fontAlgn="ctr"/>
                      <a:r>
                        <a:rPr lang="pt-BR" sz="1800" b="1" i="0" u="none" strike="noStrike">
                          <a:solidFill>
                            <a:srgbClr val="000000"/>
                          </a:solidFill>
                          <a:effectLst/>
                          <a:latin typeface="Times New Roman" panose="02020603050405020304" pitchFamily="18" charset="0"/>
                        </a:rPr>
                        <a:t>Advertisement &amp; Publicity</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ctr"/>
                      <a:r>
                        <a:rPr lang="en-PK" sz="1800" b="1" i="0" u="none" strike="noStrike" dirty="0">
                          <a:solidFill>
                            <a:srgbClr val="000000"/>
                          </a:solidFill>
                          <a:effectLst/>
                          <a:latin typeface="Times New Roman" panose="02020603050405020304" pitchFamily="18" charset="0"/>
                        </a:rPr>
                        <a:t> 6</a:t>
                      </a:r>
                      <a:r>
                        <a:rPr lang="en-US" sz="1800" b="1" i="0" u="none" strike="noStrike" dirty="0">
                          <a:solidFill>
                            <a:srgbClr val="000000"/>
                          </a:solidFill>
                          <a:effectLst/>
                          <a:latin typeface="Times New Roman" panose="02020603050405020304" pitchFamily="18" charset="0"/>
                        </a:rPr>
                        <a:t>.20</a:t>
                      </a:r>
                      <a:endParaRPr lang="en-PK" sz="1800" b="1" i="0" u="none" strike="noStrike" dirty="0">
                        <a:solidFill>
                          <a:srgbClr val="000000"/>
                        </a:solidFill>
                        <a:effectLst/>
                        <a:latin typeface="Times New Roman" panose="02020603050405020304" pitchFamily="18" charset="0"/>
                      </a:endParaRP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951500557"/>
                  </a:ext>
                </a:extLst>
              </a:tr>
              <a:tr h="352336">
                <a:tc>
                  <a:txBody>
                    <a:bodyPr/>
                    <a:lstStyle/>
                    <a:p>
                      <a:pPr algn="ctr" fontAlgn="ctr"/>
                      <a:r>
                        <a:rPr lang="pt-BR" sz="1800" b="1" i="0" u="none" strike="noStrike">
                          <a:solidFill>
                            <a:srgbClr val="000000"/>
                          </a:solidFill>
                          <a:effectLst/>
                          <a:latin typeface="Times New Roman" panose="02020603050405020304" pitchFamily="18" charset="0"/>
                        </a:rPr>
                        <a:t>POL</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ctr"/>
                      <a:r>
                        <a:rPr lang="en-PK" sz="1800" b="1" i="0" u="none" strike="noStrike" dirty="0">
                          <a:solidFill>
                            <a:srgbClr val="000000"/>
                          </a:solidFill>
                          <a:effectLst/>
                          <a:latin typeface="Times New Roman" panose="02020603050405020304" pitchFamily="18" charset="0"/>
                        </a:rPr>
                        <a:t> 4</a:t>
                      </a:r>
                      <a:r>
                        <a:rPr lang="en-US" sz="1800" b="1" i="0" u="none" strike="noStrike" dirty="0">
                          <a:solidFill>
                            <a:srgbClr val="000000"/>
                          </a:solidFill>
                          <a:effectLst/>
                          <a:latin typeface="Times New Roman" panose="02020603050405020304" pitchFamily="18" charset="0"/>
                        </a:rPr>
                        <a:t>.00</a:t>
                      </a:r>
                      <a:endParaRPr lang="en-PK" sz="1800" b="1" i="0" u="none" strike="noStrike" dirty="0">
                        <a:solidFill>
                          <a:srgbClr val="000000"/>
                        </a:solidFill>
                        <a:effectLst/>
                        <a:latin typeface="Times New Roman" panose="02020603050405020304" pitchFamily="18" charset="0"/>
                      </a:endParaRP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872298553"/>
                  </a:ext>
                </a:extLst>
              </a:tr>
              <a:tr h="352336">
                <a:tc>
                  <a:txBody>
                    <a:bodyPr/>
                    <a:lstStyle/>
                    <a:p>
                      <a:pPr algn="ctr" fontAlgn="ctr"/>
                      <a:r>
                        <a:rPr lang="pt-BR" sz="1800" b="1" i="0" u="none" strike="noStrike">
                          <a:solidFill>
                            <a:srgbClr val="000000"/>
                          </a:solidFill>
                          <a:effectLst/>
                          <a:latin typeface="Times New Roman" panose="02020603050405020304" pitchFamily="18" charset="0"/>
                        </a:rPr>
                        <a:t>Payment to Others</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ctr"/>
                      <a:r>
                        <a:rPr lang="en-PK" sz="1800" b="1" i="0" u="none" strike="noStrike" dirty="0">
                          <a:solidFill>
                            <a:srgbClr val="000000"/>
                          </a:solidFill>
                          <a:effectLst/>
                          <a:latin typeface="Times New Roman" panose="02020603050405020304" pitchFamily="18" charset="0"/>
                        </a:rPr>
                        <a:t> 6</a:t>
                      </a:r>
                      <a:r>
                        <a:rPr lang="en-US" sz="1800" b="1" i="0" u="none" strike="noStrike" dirty="0">
                          <a:solidFill>
                            <a:srgbClr val="000000"/>
                          </a:solidFill>
                          <a:effectLst/>
                          <a:latin typeface="Times New Roman" panose="02020603050405020304" pitchFamily="18" charset="0"/>
                        </a:rPr>
                        <a:t>.00</a:t>
                      </a:r>
                      <a:endParaRPr lang="en-PK" sz="1800" b="1" i="0" u="none" strike="noStrike" dirty="0">
                        <a:solidFill>
                          <a:srgbClr val="000000"/>
                        </a:solidFill>
                        <a:effectLst/>
                        <a:latin typeface="Times New Roman" panose="02020603050405020304" pitchFamily="18" charset="0"/>
                      </a:endParaRP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513163764"/>
                  </a:ext>
                </a:extLst>
              </a:tr>
              <a:tr h="352336">
                <a:tc>
                  <a:txBody>
                    <a:bodyPr/>
                    <a:lstStyle/>
                    <a:p>
                      <a:pPr algn="ctr" fontAlgn="ctr"/>
                      <a:r>
                        <a:rPr lang="pt-BR" sz="1800" b="1" i="0" u="none" strike="noStrike">
                          <a:solidFill>
                            <a:srgbClr val="000000"/>
                          </a:solidFill>
                          <a:effectLst/>
                          <a:latin typeface="Times New Roman" panose="02020603050405020304" pitchFamily="18" charset="0"/>
                        </a:rPr>
                        <a:t>Others (Contingencies)</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PK" sz="1800" b="1" i="0" u="none" strike="noStrike" dirty="0">
                          <a:solidFill>
                            <a:srgbClr val="000000"/>
                          </a:solidFill>
                          <a:effectLst/>
                          <a:latin typeface="Times New Roman" panose="02020603050405020304" pitchFamily="18" charset="0"/>
                        </a:rPr>
                        <a:t> 9</a:t>
                      </a:r>
                      <a:r>
                        <a:rPr lang="en-US" sz="1800" b="1" i="0" u="none" strike="noStrike" dirty="0">
                          <a:solidFill>
                            <a:srgbClr val="000000"/>
                          </a:solidFill>
                          <a:effectLst/>
                          <a:latin typeface="Times New Roman" panose="02020603050405020304" pitchFamily="18" charset="0"/>
                        </a:rPr>
                        <a:t>.50</a:t>
                      </a:r>
                      <a:endParaRPr lang="en-PK" sz="1800" b="1" i="0" u="none" strike="noStrike" dirty="0">
                        <a:solidFill>
                          <a:srgbClr val="000000"/>
                        </a:solidFill>
                        <a:effectLst/>
                        <a:latin typeface="Times New Roman" panose="02020603050405020304" pitchFamily="18" charset="0"/>
                      </a:endParaRP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672254687"/>
                  </a:ext>
                </a:extLst>
              </a:tr>
              <a:tr h="352336">
                <a:tc>
                  <a:txBody>
                    <a:bodyPr/>
                    <a:lstStyle/>
                    <a:p>
                      <a:pPr algn="ctr" rtl="0" fontAlgn="b"/>
                      <a:r>
                        <a:rPr lang="pt-BR" sz="1800" b="1" i="0" u="none" strike="noStrike">
                          <a:solidFill>
                            <a:srgbClr val="000000"/>
                          </a:solidFill>
                          <a:effectLst/>
                          <a:latin typeface="Times New Roman" panose="02020603050405020304" pitchFamily="18" charset="0"/>
                        </a:rPr>
                        <a:t>Others Op. Exp.</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
                      <a:r>
                        <a:rPr lang="en-PK" sz="1800" b="1" i="0" u="none" strike="noStrike" dirty="0">
                          <a:solidFill>
                            <a:srgbClr val="000000"/>
                          </a:solidFill>
                          <a:effectLst/>
                          <a:latin typeface="Times New Roman" panose="02020603050405020304" pitchFamily="18" charset="0"/>
                        </a:rPr>
                        <a:t> 19</a:t>
                      </a:r>
                      <a:r>
                        <a:rPr lang="en-US" sz="1800" b="1" i="0" u="none" strike="noStrike" dirty="0">
                          <a:solidFill>
                            <a:srgbClr val="000000"/>
                          </a:solidFill>
                          <a:effectLst/>
                          <a:latin typeface="Times New Roman" panose="02020603050405020304" pitchFamily="18" charset="0"/>
                        </a:rPr>
                        <a:t>.88</a:t>
                      </a:r>
                      <a:endParaRPr lang="en-PK" sz="1800" b="1" i="0" u="none" strike="noStrike" dirty="0">
                        <a:solidFill>
                          <a:srgbClr val="000000"/>
                        </a:solidFill>
                        <a:effectLst/>
                        <a:latin typeface="Times New Roman" panose="02020603050405020304" pitchFamily="18" charset="0"/>
                      </a:endParaRP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787067938"/>
                  </a:ext>
                </a:extLst>
              </a:tr>
              <a:tr h="352336">
                <a:tc>
                  <a:txBody>
                    <a:bodyPr/>
                    <a:lstStyle/>
                    <a:p>
                      <a:pPr algn="ctr" fontAlgn="ctr"/>
                      <a:r>
                        <a:rPr lang="pt-BR" sz="1800" b="1" i="0" u="none" strike="noStrike">
                          <a:solidFill>
                            <a:srgbClr val="000000"/>
                          </a:solidFill>
                          <a:effectLst/>
                          <a:latin typeface="Times New Roman" panose="02020603050405020304" pitchFamily="18" charset="0"/>
                        </a:rPr>
                        <a:t>Total</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PK" sz="1800" b="1" i="0" u="none" strike="noStrike" dirty="0">
                          <a:solidFill>
                            <a:srgbClr val="000000"/>
                          </a:solidFill>
                          <a:effectLst/>
                          <a:latin typeface="Times New Roman" panose="02020603050405020304" pitchFamily="18" charset="0"/>
                        </a:rPr>
                        <a:t> 81</a:t>
                      </a:r>
                      <a:r>
                        <a:rPr lang="en-US" sz="1800" b="1" i="0" u="none" strike="noStrike" dirty="0">
                          <a:solidFill>
                            <a:srgbClr val="000000"/>
                          </a:solidFill>
                          <a:effectLst/>
                          <a:latin typeface="Times New Roman" panose="02020603050405020304" pitchFamily="18" charset="0"/>
                        </a:rPr>
                        <a:t>.79</a:t>
                      </a:r>
                      <a:endParaRPr lang="en-PK" sz="1800" b="1" i="0" u="none" strike="noStrike" dirty="0">
                        <a:solidFill>
                          <a:srgbClr val="000000"/>
                        </a:solidFill>
                        <a:effectLst/>
                        <a:latin typeface="Times New Roman" panose="02020603050405020304" pitchFamily="18" charset="0"/>
                      </a:endParaRP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15385104"/>
                  </a:ext>
                </a:extLst>
              </a:tr>
            </a:tbl>
          </a:graphicData>
        </a:graphic>
      </p:graphicFrame>
    </p:spTree>
    <p:extLst>
      <p:ext uri="{BB962C8B-B14F-4D97-AF65-F5344CB8AC3E}">
        <p14:creationId xmlns:p14="http://schemas.microsoft.com/office/powerpoint/2010/main" val="1294863813"/>
      </p:ext>
    </p:extLst>
  </p:cSld>
  <p:clrMapOvr>
    <a:masterClrMapping/>
  </p:clrMapOvr>
  <p:transition spd="med">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58EE7D-E7A0-9318-2F15-3761BF1AD33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C953F6B-B5F8-314E-D7AE-D5114F5CF1FF}"/>
              </a:ext>
            </a:extLst>
          </p:cNvPr>
          <p:cNvSpPr>
            <a:spLocks noGrp="1"/>
          </p:cNvSpPr>
          <p:nvPr>
            <p:ph type="title"/>
          </p:nvPr>
        </p:nvSpPr>
        <p:spPr/>
        <p:txBody>
          <a:bodyPr/>
          <a:lstStyle/>
          <a:p>
            <a:r>
              <a:rPr lang="en-US" sz="4000" dirty="0"/>
              <a:t>ISU HR</a:t>
            </a:r>
          </a:p>
        </p:txBody>
      </p:sp>
      <p:graphicFrame>
        <p:nvGraphicFramePr>
          <p:cNvPr id="3" name="Table 2">
            <a:extLst>
              <a:ext uri="{FF2B5EF4-FFF2-40B4-BE49-F238E27FC236}">
                <a16:creationId xmlns:a16="http://schemas.microsoft.com/office/drawing/2014/main" id="{B938C130-AC73-75EE-5BA5-0BE2DC3DC6D1}"/>
              </a:ext>
            </a:extLst>
          </p:cNvPr>
          <p:cNvGraphicFramePr>
            <a:graphicFrameLocks noGrp="1"/>
          </p:cNvGraphicFramePr>
          <p:nvPr>
            <p:extLst>
              <p:ext uri="{D42A27DB-BD31-4B8C-83A1-F6EECF244321}">
                <p14:modId xmlns:p14="http://schemas.microsoft.com/office/powerpoint/2010/main" val="1845139356"/>
              </p:ext>
            </p:extLst>
          </p:nvPr>
        </p:nvGraphicFramePr>
        <p:xfrm>
          <a:off x="533400" y="1143000"/>
          <a:ext cx="8458200" cy="5410201"/>
        </p:xfrm>
        <a:graphic>
          <a:graphicData uri="http://schemas.openxmlformats.org/drawingml/2006/table">
            <a:tbl>
              <a:tblPr/>
              <a:tblGrid>
                <a:gridCol w="533400">
                  <a:extLst>
                    <a:ext uri="{9D8B030D-6E8A-4147-A177-3AD203B41FA5}">
                      <a16:colId xmlns:a16="http://schemas.microsoft.com/office/drawing/2014/main" val="4278548648"/>
                    </a:ext>
                  </a:extLst>
                </a:gridCol>
                <a:gridCol w="2355289">
                  <a:extLst>
                    <a:ext uri="{9D8B030D-6E8A-4147-A177-3AD203B41FA5}">
                      <a16:colId xmlns:a16="http://schemas.microsoft.com/office/drawing/2014/main" val="1857334780"/>
                    </a:ext>
                  </a:extLst>
                </a:gridCol>
                <a:gridCol w="556611">
                  <a:extLst>
                    <a:ext uri="{9D8B030D-6E8A-4147-A177-3AD203B41FA5}">
                      <a16:colId xmlns:a16="http://schemas.microsoft.com/office/drawing/2014/main" val="3778436713"/>
                    </a:ext>
                  </a:extLst>
                </a:gridCol>
                <a:gridCol w="720676">
                  <a:extLst>
                    <a:ext uri="{9D8B030D-6E8A-4147-A177-3AD203B41FA5}">
                      <a16:colId xmlns:a16="http://schemas.microsoft.com/office/drawing/2014/main" val="402235072"/>
                    </a:ext>
                  </a:extLst>
                </a:gridCol>
                <a:gridCol w="953153">
                  <a:extLst>
                    <a:ext uri="{9D8B030D-6E8A-4147-A177-3AD203B41FA5}">
                      <a16:colId xmlns:a16="http://schemas.microsoft.com/office/drawing/2014/main" val="1061643275"/>
                    </a:ext>
                  </a:extLst>
                </a:gridCol>
                <a:gridCol w="1129271">
                  <a:extLst>
                    <a:ext uri="{9D8B030D-6E8A-4147-A177-3AD203B41FA5}">
                      <a16:colId xmlns:a16="http://schemas.microsoft.com/office/drawing/2014/main" val="588629068"/>
                    </a:ext>
                  </a:extLst>
                </a:gridCol>
                <a:gridCol w="1143000">
                  <a:extLst>
                    <a:ext uri="{9D8B030D-6E8A-4147-A177-3AD203B41FA5}">
                      <a16:colId xmlns:a16="http://schemas.microsoft.com/office/drawing/2014/main" val="601465176"/>
                    </a:ext>
                  </a:extLst>
                </a:gridCol>
                <a:gridCol w="1066800">
                  <a:extLst>
                    <a:ext uri="{9D8B030D-6E8A-4147-A177-3AD203B41FA5}">
                      <a16:colId xmlns:a16="http://schemas.microsoft.com/office/drawing/2014/main" val="1282551266"/>
                    </a:ext>
                  </a:extLst>
                </a:gridCol>
              </a:tblGrid>
              <a:tr h="735280">
                <a:tc rowSpan="2">
                  <a:txBody>
                    <a:bodyPr/>
                    <a:lstStyle/>
                    <a:p>
                      <a:pPr algn="ctr" fontAlgn="ctr"/>
                      <a:r>
                        <a:rPr lang="pt-BR" sz="1600" b="1" i="0" u="none" strike="noStrike" dirty="0">
                          <a:solidFill>
                            <a:srgbClr val="000000"/>
                          </a:solidFill>
                          <a:effectLst/>
                          <a:latin typeface="Times New Roman" panose="02020603050405020304" pitchFamily="18" charset="0"/>
                        </a:rPr>
                        <a:t>Sr. No.</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pt-BR" sz="1600" b="1" i="0" u="none" strike="noStrike" dirty="0">
                          <a:solidFill>
                            <a:srgbClr val="000000"/>
                          </a:solidFill>
                          <a:effectLst/>
                          <a:latin typeface="Times New Roman" panose="02020603050405020304" pitchFamily="18" charset="0"/>
                        </a:rPr>
                        <a:t>Designation</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pt-BR" sz="1600" b="1" i="0" u="none" strike="noStrike" dirty="0">
                          <a:solidFill>
                            <a:srgbClr val="000000"/>
                          </a:solidFill>
                          <a:effectLst/>
                          <a:latin typeface="Times New Roman" panose="02020603050405020304" pitchFamily="18" charset="0"/>
                        </a:rPr>
                        <a:t>PPS</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rowSpan="2">
                  <a:txBody>
                    <a:bodyPr/>
                    <a:lstStyle/>
                    <a:p>
                      <a:pPr algn="ctr" fontAlgn="ctr"/>
                      <a:r>
                        <a:rPr lang="pt-BR" sz="1600" b="1" i="0" u="none" strike="noStrike">
                          <a:solidFill>
                            <a:srgbClr val="000000"/>
                          </a:solidFill>
                          <a:effectLst/>
                          <a:latin typeface="Times New Roman" panose="02020603050405020304" pitchFamily="18" charset="0"/>
                        </a:rPr>
                        <a:t>No. of Posts</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rowSpan="2">
                  <a:txBody>
                    <a:bodyPr/>
                    <a:lstStyle/>
                    <a:p>
                      <a:pPr algn="ctr" fontAlgn="ctr"/>
                      <a:r>
                        <a:rPr lang="pt-BR" sz="1600" b="1" i="0" u="none" strike="noStrike" dirty="0">
                          <a:solidFill>
                            <a:srgbClr val="000000"/>
                          </a:solidFill>
                          <a:effectLst/>
                          <a:latin typeface="Times New Roman" panose="02020603050405020304" pitchFamily="18" charset="0"/>
                        </a:rPr>
                        <a:t> Monthly Salary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pt-BR" sz="1600" b="1" i="0" u="none" strike="noStrike">
                          <a:solidFill>
                            <a:srgbClr val="000000"/>
                          </a:solidFill>
                          <a:effectLst/>
                          <a:latin typeface="Times New Roman" panose="02020603050405020304" pitchFamily="18" charset="0"/>
                        </a:rPr>
                        <a:t>Salary Year 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pt-BR" sz="1600" b="1" i="0" u="none" strike="noStrike" dirty="0">
                          <a:solidFill>
                            <a:srgbClr val="000000"/>
                          </a:solidFill>
                          <a:effectLst/>
                          <a:latin typeface="Times New Roman" panose="02020603050405020304" pitchFamily="18" charset="0"/>
                        </a:rPr>
                        <a:t>Salary Year 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pt-BR" sz="1600" b="1" i="0" u="none" strike="noStrike" dirty="0">
                          <a:solidFill>
                            <a:srgbClr val="000000"/>
                          </a:solidFill>
                          <a:effectLst/>
                          <a:latin typeface="Times New Roman" panose="02020603050405020304" pitchFamily="18" charset="0"/>
                        </a:rPr>
                        <a:t>Salary Year 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500366632"/>
                  </a:ext>
                </a:extLst>
              </a:tr>
              <a:tr h="1459664">
                <a:tc vMerge="1">
                  <a:txBody>
                    <a:bodyPr/>
                    <a:lstStyle/>
                    <a:p>
                      <a:endParaRPr lang="en-PK"/>
                    </a:p>
                  </a:txBody>
                  <a:tcPr/>
                </a:tc>
                <a:tc vMerge="1">
                  <a:txBody>
                    <a:bodyPr/>
                    <a:lstStyle/>
                    <a:p>
                      <a:endParaRPr lang="en-PK"/>
                    </a:p>
                  </a:txBody>
                  <a:tcPr/>
                </a:tc>
                <a:tc vMerge="1">
                  <a:txBody>
                    <a:bodyPr/>
                    <a:lstStyle/>
                    <a:p>
                      <a:endParaRPr lang="en-PK"/>
                    </a:p>
                  </a:txBody>
                  <a:tcPr/>
                </a:tc>
                <a:tc vMerge="1">
                  <a:txBody>
                    <a:bodyPr/>
                    <a:lstStyle/>
                    <a:p>
                      <a:endParaRPr lang="en-PK"/>
                    </a:p>
                  </a:txBody>
                  <a:tcPr/>
                </a:tc>
                <a:tc vMerge="1">
                  <a:txBody>
                    <a:bodyPr/>
                    <a:lstStyle/>
                    <a:p>
                      <a:endParaRPr lang="en-PK"/>
                    </a:p>
                  </a:txBody>
                  <a:tcPr/>
                </a:tc>
                <a:tc>
                  <a:txBody>
                    <a:bodyPr/>
                    <a:lstStyle/>
                    <a:p>
                      <a:pPr algn="ctr" fontAlgn="ctr"/>
                      <a:r>
                        <a:rPr lang="pt-BR" sz="1600" b="1" i="0" u="none" strike="noStrike" dirty="0">
                          <a:solidFill>
                            <a:srgbClr val="000000"/>
                          </a:solidFill>
                          <a:effectLst/>
                          <a:latin typeface="Times New Roman" panose="02020603050405020304" pitchFamily="18" charset="0"/>
                        </a:rPr>
                        <a:t>(December 2024-June 2025)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pt-BR" sz="1600" b="1" i="0" u="none" strike="noStrike">
                          <a:solidFill>
                            <a:srgbClr val="000000"/>
                          </a:solidFill>
                          <a:effectLst/>
                          <a:latin typeface="Times New Roman" panose="02020603050405020304" pitchFamily="18" charset="0"/>
                        </a:rPr>
                        <a:t>(July-2025-June 2026)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pt-BR" sz="1600" b="1" i="0" u="none" strike="noStrike">
                          <a:solidFill>
                            <a:srgbClr val="000000"/>
                          </a:solidFill>
                          <a:effectLst/>
                          <a:latin typeface="Times New Roman" panose="02020603050405020304" pitchFamily="18" charset="0"/>
                        </a:rPr>
                        <a:t>(July-2026-June 2027)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2573108191"/>
                  </a:ext>
                </a:extLst>
              </a:tr>
              <a:tr h="578238">
                <a:tc>
                  <a:txBody>
                    <a:bodyPr/>
                    <a:lstStyle/>
                    <a:p>
                      <a:pPr algn="ctr" fontAlgn="ctr"/>
                      <a:r>
                        <a:rPr lang="en-PK" sz="1600" b="1" i="0" u="none" strike="noStrike">
                          <a:solidFill>
                            <a:srgbClr val="000000"/>
                          </a:solidFill>
                          <a:effectLst/>
                          <a:latin typeface="Times New Roman" panose="02020603050405020304" pitchFamily="18" charset="0"/>
                        </a:rPr>
                        <a:t>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pt-BR" sz="1600" b="1" i="0" u="none" strike="noStrike" dirty="0">
                          <a:solidFill>
                            <a:srgbClr val="000000"/>
                          </a:solidFill>
                          <a:effectLst/>
                          <a:latin typeface="Times New Roman" panose="02020603050405020304" pitchFamily="18" charset="0"/>
                        </a:rPr>
                        <a:t>Programme Coordinator</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PK" sz="1600" b="1" i="0" u="none" strike="noStrike">
                          <a:solidFill>
                            <a:srgbClr val="000000"/>
                          </a:solidFill>
                          <a:effectLst/>
                          <a:latin typeface="Times New Roman" panose="02020603050405020304" pitchFamily="18" charset="0"/>
                        </a:rPr>
                        <a:t>10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PK" sz="1600" b="1" i="0" u="none" strike="noStrike">
                          <a:solidFill>
                            <a:srgbClr val="000000"/>
                          </a:solidFill>
                          <a:effectLst/>
                          <a:latin typeface="Times New Roman" panose="02020603050405020304" pitchFamily="18" charset="0"/>
                        </a:rPr>
                        <a:t>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PK" sz="1600" b="1" i="0" u="none" strike="noStrike" dirty="0">
                          <a:solidFill>
                            <a:srgbClr val="000000"/>
                          </a:solidFill>
                          <a:effectLst/>
                          <a:latin typeface="Times New Roman" panose="02020603050405020304" pitchFamily="18" charset="0"/>
                        </a:rPr>
                        <a:t> 700,000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PK" sz="1600" b="1" i="0" u="none" strike="noStrike" dirty="0">
                          <a:solidFill>
                            <a:srgbClr val="000000"/>
                          </a:solidFill>
                          <a:effectLst/>
                          <a:latin typeface="Times New Roman" panose="02020603050405020304" pitchFamily="18" charset="0"/>
                        </a:rPr>
                        <a:t>2,100,000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PK" sz="1600" b="1" i="0" u="none" strike="noStrike" dirty="0">
                          <a:solidFill>
                            <a:srgbClr val="000000"/>
                          </a:solidFill>
                          <a:effectLst/>
                          <a:latin typeface="Times New Roman" panose="02020603050405020304" pitchFamily="18" charset="0"/>
                        </a:rPr>
                        <a:t> 8,505,000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PK" sz="1600" b="1" i="0" u="none" strike="noStrike" dirty="0">
                          <a:solidFill>
                            <a:srgbClr val="000000"/>
                          </a:solidFill>
                          <a:effectLst/>
                          <a:latin typeface="Times New Roman" panose="02020603050405020304" pitchFamily="18" charset="0"/>
                        </a:rPr>
                        <a:t> 8,858,587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514045968"/>
                  </a:ext>
                </a:extLst>
              </a:tr>
              <a:tr h="578238">
                <a:tc>
                  <a:txBody>
                    <a:bodyPr/>
                    <a:lstStyle/>
                    <a:p>
                      <a:pPr algn="ctr" fontAlgn="ctr"/>
                      <a:r>
                        <a:rPr lang="en-PK" sz="1600" b="1" i="0" u="none" strike="noStrike">
                          <a:solidFill>
                            <a:srgbClr val="000000"/>
                          </a:solidFill>
                          <a:effectLst/>
                          <a:latin typeface="Times New Roman" panose="02020603050405020304" pitchFamily="18" charset="0"/>
                        </a:rPr>
                        <a:t>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pt-BR" sz="1600" b="1" i="0" u="none" strike="noStrike" dirty="0">
                          <a:solidFill>
                            <a:srgbClr val="000000"/>
                          </a:solidFill>
                          <a:effectLst/>
                          <a:latin typeface="Times New Roman" panose="02020603050405020304" pitchFamily="18" charset="0"/>
                        </a:rPr>
                        <a:t>Coordination Officer</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PK" sz="1600" b="1" i="0" u="none" strike="noStrike">
                          <a:solidFill>
                            <a:srgbClr val="000000"/>
                          </a:solidFill>
                          <a:effectLst/>
                          <a:latin typeface="Times New Roman" panose="02020603050405020304" pitchFamily="18" charset="0"/>
                        </a:rPr>
                        <a:t>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PK" sz="1600" b="1" i="0" u="none" strike="noStrike">
                          <a:solidFill>
                            <a:srgbClr val="000000"/>
                          </a:solidFill>
                          <a:effectLst/>
                          <a:latin typeface="Times New Roman" panose="02020603050405020304" pitchFamily="18" charset="0"/>
                        </a:rPr>
                        <a:t>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PK" sz="1600" b="1" i="0" u="none" strike="noStrike" dirty="0">
                          <a:solidFill>
                            <a:srgbClr val="000000"/>
                          </a:solidFill>
                          <a:effectLst/>
                          <a:latin typeface="Times New Roman" panose="02020603050405020304" pitchFamily="18" charset="0"/>
                        </a:rPr>
                        <a:t> 258,300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PK" sz="1600" b="1" i="0" u="none" strike="noStrike" dirty="0">
                          <a:solidFill>
                            <a:srgbClr val="000000"/>
                          </a:solidFill>
                          <a:effectLst/>
                          <a:latin typeface="Times New Roman" panose="02020603050405020304" pitchFamily="18" charset="0"/>
                        </a:rPr>
                        <a:t> 516,600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PK" sz="1600" b="1" i="0" u="none" strike="noStrike" dirty="0">
                          <a:solidFill>
                            <a:srgbClr val="000000"/>
                          </a:solidFill>
                          <a:effectLst/>
                          <a:latin typeface="Times New Roman" panose="02020603050405020304" pitchFamily="18" charset="0"/>
                        </a:rPr>
                        <a:t> 3,120,264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PK" sz="1600" b="1" i="0" u="none" strike="noStrike" dirty="0">
                          <a:solidFill>
                            <a:srgbClr val="000000"/>
                          </a:solidFill>
                          <a:effectLst/>
                          <a:latin typeface="Times New Roman" panose="02020603050405020304" pitchFamily="18" charset="0"/>
                        </a:rPr>
                        <a:t> 3,371,670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23044950"/>
                  </a:ext>
                </a:extLst>
              </a:tr>
              <a:tr h="441167">
                <a:tc>
                  <a:txBody>
                    <a:bodyPr/>
                    <a:lstStyle/>
                    <a:p>
                      <a:pPr algn="ctr" fontAlgn="ctr"/>
                      <a:r>
                        <a:rPr lang="en-PK" sz="1600" b="1" i="0" u="none" strike="noStrike">
                          <a:solidFill>
                            <a:srgbClr val="000000"/>
                          </a:solidFill>
                          <a:effectLst/>
                          <a:latin typeface="Times New Roman" panose="02020603050405020304" pitchFamily="18" charset="0"/>
                        </a:rPr>
                        <a:t>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pt-BR" sz="1600" b="1" i="0" u="none" strike="noStrike">
                          <a:solidFill>
                            <a:srgbClr val="000000"/>
                          </a:solidFill>
                          <a:effectLst/>
                          <a:latin typeface="Times New Roman" panose="02020603050405020304" pitchFamily="18" charset="0"/>
                        </a:rPr>
                        <a:t>Account Officer</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PK" sz="1600" b="1" i="0" u="none" strike="noStrike">
                          <a:solidFill>
                            <a:srgbClr val="000000"/>
                          </a:solidFill>
                          <a:effectLst/>
                          <a:latin typeface="Times New Roman" panose="02020603050405020304" pitchFamily="18" charset="0"/>
                        </a:rPr>
                        <a:t>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PK" sz="1600" b="1" i="0" u="none" strike="noStrike">
                          <a:solidFill>
                            <a:srgbClr val="000000"/>
                          </a:solidFill>
                          <a:effectLst/>
                          <a:latin typeface="Times New Roman" panose="02020603050405020304" pitchFamily="18" charset="0"/>
                        </a:rPr>
                        <a:t>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PK" sz="1600" b="1" i="0" u="none" strike="noStrike" dirty="0">
                          <a:solidFill>
                            <a:srgbClr val="000000"/>
                          </a:solidFill>
                          <a:effectLst/>
                          <a:latin typeface="Times New Roman" panose="02020603050405020304" pitchFamily="18" charset="0"/>
                        </a:rPr>
                        <a:t> 258,300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PK" sz="1600" b="1" i="0" u="none" strike="noStrike" dirty="0">
                          <a:solidFill>
                            <a:srgbClr val="000000"/>
                          </a:solidFill>
                          <a:effectLst/>
                          <a:latin typeface="Times New Roman" panose="02020603050405020304" pitchFamily="18" charset="0"/>
                        </a:rPr>
                        <a:t> 258,300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PK" sz="1600" b="1" i="0" u="none" strike="noStrike" dirty="0">
                          <a:solidFill>
                            <a:srgbClr val="000000"/>
                          </a:solidFill>
                          <a:effectLst/>
                          <a:latin typeface="Times New Roman" panose="02020603050405020304" pitchFamily="18" charset="0"/>
                        </a:rPr>
                        <a:t> 3,120,264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PK" sz="1600" b="1" i="0" u="none" strike="noStrike" dirty="0">
                          <a:solidFill>
                            <a:srgbClr val="000000"/>
                          </a:solidFill>
                          <a:effectLst/>
                          <a:latin typeface="Times New Roman" panose="02020603050405020304" pitchFamily="18" charset="0"/>
                        </a:rPr>
                        <a:t> 3,371,670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144232773"/>
                  </a:ext>
                </a:extLst>
              </a:tr>
              <a:tr h="441167">
                <a:tc>
                  <a:txBody>
                    <a:bodyPr/>
                    <a:lstStyle/>
                    <a:p>
                      <a:pPr algn="ctr" fontAlgn="ctr"/>
                      <a:r>
                        <a:rPr lang="en-PK" sz="1600" b="1" i="0" u="none" strike="noStrike">
                          <a:solidFill>
                            <a:srgbClr val="000000"/>
                          </a:solidFill>
                          <a:effectLst/>
                          <a:latin typeface="Times New Roman" panose="02020603050405020304" pitchFamily="18" charset="0"/>
                        </a:rPr>
                        <a:t>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pt-BR" sz="1600" b="1" i="0" u="none" strike="noStrike">
                          <a:solidFill>
                            <a:srgbClr val="000000"/>
                          </a:solidFill>
                          <a:effectLst/>
                          <a:latin typeface="Times New Roman" panose="02020603050405020304" pitchFamily="18" charset="0"/>
                        </a:rPr>
                        <a:t>Office Assistant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PK" sz="1600" b="1" i="0" u="none" strike="noStrike">
                          <a:solidFill>
                            <a:srgbClr val="000000"/>
                          </a:solidFill>
                          <a:effectLst/>
                          <a:latin typeface="Times New Roman" panose="02020603050405020304" pitchFamily="18" charset="0"/>
                        </a:rPr>
                        <a:t>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PK" sz="1600" b="1" i="0" u="none" strike="noStrike">
                          <a:solidFill>
                            <a:srgbClr val="000000"/>
                          </a:solidFill>
                          <a:effectLst/>
                          <a:latin typeface="Times New Roman" panose="02020603050405020304" pitchFamily="18" charset="0"/>
                        </a:rPr>
                        <a:t>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PK" sz="1600" b="1" i="0" u="none" strike="noStrike" dirty="0">
                          <a:solidFill>
                            <a:srgbClr val="000000"/>
                          </a:solidFill>
                          <a:effectLst/>
                          <a:latin typeface="Times New Roman" panose="02020603050405020304" pitchFamily="18" charset="0"/>
                        </a:rPr>
                        <a:t>68,250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PK" sz="1600" b="1" i="0" u="none" strike="noStrike" dirty="0">
                          <a:solidFill>
                            <a:srgbClr val="000000"/>
                          </a:solidFill>
                          <a:effectLst/>
                          <a:latin typeface="Times New Roman" panose="02020603050405020304" pitchFamily="18" charset="0"/>
                        </a:rPr>
                        <a:t> 68,250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PK" sz="1600" b="1" i="0" u="none" strike="noStrike" dirty="0">
                          <a:solidFill>
                            <a:srgbClr val="000000"/>
                          </a:solidFill>
                          <a:effectLst/>
                          <a:latin typeface="Times New Roman" panose="02020603050405020304" pitchFamily="18" charset="0"/>
                        </a:rPr>
                        <a:t>825,825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PK" sz="1600" b="1" i="0" u="none" strike="noStrike" dirty="0">
                          <a:solidFill>
                            <a:srgbClr val="000000"/>
                          </a:solidFill>
                          <a:effectLst/>
                          <a:latin typeface="Times New Roman" panose="02020603050405020304" pitchFamily="18" charset="0"/>
                        </a:rPr>
                        <a:t>909,157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724866924"/>
                  </a:ext>
                </a:extLst>
              </a:tr>
              <a:tr h="441167">
                <a:tc>
                  <a:txBody>
                    <a:bodyPr/>
                    <a:lstStyle/>
                    <a:p>
                      <a:pPr algn="ctr" fontAlgn="ctr"/>
                      <a:r>
                        <a:rPr lang="en-PK" sz="1600" b="1" i="0" u="none" strike="noStrike">
                          <a:solidFill>
                            <a:srgbClr val="000000"/>
                          </a:solidFill>
                          <a:effectLst/>
                          <a:latin typeface="Times New Roman" panose="02020603050405020304" pitchFamily="18" charset="0"/>
                        </a:rPr>
                        <a:t>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pt-BR" sz="1600" b="1" i="0" u="none" strike="noStrike">
                          <a:solidFill>
                            <a:srgbClr val="000000"/>
                          </a:solidFill>
                          <a:effectLst/>
                          <a:latin typeface="Times New Roman" panose="02020603050405020304" pitchFamily="18" charset="0"/>
                        </a:rPr>
                        <a:t> Peon</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PK" sz="1600" b="1" i="0" u="none" strike="noStrike">
                          <a:solidFill>
                            <a:srgbClr val="000000"/>
                          </a:solidFill>
                          <a:effectLst/>
                          <a:latin typeface="Times New Roman" panose="02020603050405020304" pitchFamily="18" charset="0"/>
                        </a:rPr>
                        <a:t>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PK" sz="1600" b="1" i="0" u="none" strike="noStrike">
                          <a:solidFill>
                            <a:srgbClr val="000000"/>
                          </a:solidFill>
                          <a:effectLst/>
                          <a:latin typeface="Times New Roman" panose="02020603050405020304" pitchFamily="18" charset="0"/>
                        </a:rPr>
                        <a:t>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PK" sz="1600" b="1" i="0" u="none" strike="noStrike" dirty="0">
                          <a:solidFill>
                            <a:srgbClr val="000000"/>
                          </a:solidFill>
                          <a:effectLst/>
                          <a:latin typeface="Times New Roman" panose="02020603050405020304" pitchFamily="18" charset="0"/>
                        </a:rPr>
                        <a:t>44,800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PK" sz="1600" b="1" i="0" u="none" strike="noStrike" dirty="0">
                          <a:solidFill>
                            <a:srgbClr val="000000"/>
                          </a:solidFill>
                          <a:effectLst/>
                          <a:latin typeface="Times New Roman" panose="02020603050405020304" pitchFamily="18" charset="0"/>
                        </a:rPr>
                        <a:t> 44,800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PK" sz="1600" b="1" i="0" u="none" strike="noStrike" dirty="0">
                          <a:solidFill>
                            <a:srgbClr val="000000"/>
                          </a:solidFill>
                          <a:effectLst/>
                          <a:latin typeface="Times New Roman" panose="02020603050405020304" pitchFamily="18" charset="0"/>
                        </a:rPr>
                        <a:t>542,080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PK" sz="1600" b="1" i="0" u="none" strike="noStrike" dirty="0">
                          <a:solidFill>
                            <a:srgbClr val="000000"/>
                          </a:solidFill>
                          <a:effectLst/>
                          <a:latin typeface="Times New Roman" panose="02020603050405020304" pitchFamily="18" charset="0"/>
                        </a:rPr>
                        <a:t>596,780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738252797"/>
                  </a:ext>
                </a:extLst>
              </a:tr>
              <a:tr h="735280">
                <a:tc>
                  <a:txBody>
                    <a:bodyPr/>
                    <a:lstStyle/>
                    <a:p>
                      <a:pPr algn="ctr" fontAlgn="b"/>
                      <a:r>
                        <a:rPr lang="en-PK" sz="1600" b="1" i="0" u="none" strike="noStrike">
                          <a:solidFill>
                            <a:srgbClr val="000000"/>
                          </a:solidFill>
                          <a:effectLst/>
                          <a:latin typeface="Times New Roman" panose="02020603050405020304" pitchFamily="18" charset="0"/>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pt-BR" sz="1600" b="1" i="0" u="none" strike="noStrike">
                          <a:solidFill>
                            <a:srgbClr val="000000"/>
                          </a:solidFill>
                          <a:effectLst/>
                          <a:latin typeface="Times New Roman" panose="02020603050405020304" pitchFamily="18" charset="0"/>
                        </a:rPr>
                        <a:t>Total</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PK" sz="1600" b="1" i="0" u="none" strike="noStrike">
                          <a:solidFill>
                            <a:srgbClr val="000000"/>
                          </a:solidFill>
                          <a:effectLst/>
                          <a:latin typeface="Times New Roman" panose="02020603050405020304" pitchFamily="18" charset="0"/>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PK" sz="1600" b="1" i="0" u="none" strike="noStrike">
                          <a:solidFill>
                            <a:srgbClr val="000000"/>
                          </a:solidFill>
                          <a:effectLst/>
                          <a:latin typeface="Times New Roman" panose="02020603050405020304" pitchFamily="18" charset="0"/>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PK" sz="1600" b="1" i="0" u="none" strike="noStrike" dirty="0">
                          <a:solidFill>
                            <a:srgbClr val="000000"/>
                          </a:solidFill>
                          <a:effectLst/>
                          <a:latin typeface="Times New Roman" panose="02020603050405020304" pitchFamily="18" charset="0"/>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PK" sz="1600" b="1" i="0" u="none" strike="noStrike" dirty="0">
                          <a:solidFill>
                            <a:srgbClr val="000000"/>
                          </a:solidFill>
                          <a:effectLst/>
                          <a:latin typeface="Times New Roman" panose="02020603050405020304" pitchFamily="18" charset="0"/>
                        </a:rPr>
                        <a:t>2,987,950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PK" sz="1600" b="1" i="0" u="none" strike="noStrike" dirty="0">
                          <a:solidFill>
                            <a:srgbClr val="000000"/>
                          </a:solidFill>
                          <a:effectLst/>
                          <a:latin typeface="Times New Roman" panose="02020603050405020304" pitchFamily="18" charset="0"/>
                        </a:rPr>
                        <a:t>16,113,433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PK" sz="1600" b="1" i="0" u="none" strike="noStrike" dirty="0">
                          <a:solidFill>
                            <a:srgbClr val="000000"/>
                          </a:solidFill>
                          <a:effectLst/>
                          <a:latin typeface="Times New Roman" panose="02020603050405020304" pitchFamily="18" charset="0"/>
                        </a:rPr>
                        <a:t> 17,107,863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990188008"/>
                  </a:ext>
                </a:extLst>
              </a:tr>
            </a:tbl>
          </a:graphicData>
        </a:graphic>
      </p:graphicFrame>
    </p:spTree>
    <p:extLst>
      <p:ext uri="{BB962C8B-B14F-4D97-AF65-F5344CB8AC3E}">
        <p14:creationId xmlns:p14="http://schemas.microsoft.com/office/powerpoint/2010/main" val="1339058416"/>
      </p:ext>
    </p:ext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Title 1"/>
          <p:cNvSpPr>
            <a:spLocks noGrp="1"/>
          </p:cNvSpPr>
          <p:nvPr>
            <p:ph type="title"/>
          </p:nvPr>
        </p:nvSpPr>
        <p:spPr>
          <a:xfrm>
            <a:off x="0" y="1"/>
            <a:ext cx="7863444" cy="1143000"/>
          </a:xfrm>
        </p:spPr>
        <p:txBody>
          <a:bodyPr/>
          <a:lstStyle/>
          <a:p>
            <a:r>
              <a:rPr lang="en-US" sz="2800" dirty="0"/>
              <a:t>Project Profile</a:t>
            </a:r>
            <a:endParaRPr lang="en-US" sz="2800" dirty="0">
              <a:effectLst/>
              <a:cs typeface="Times New Roman" pitchFamily="18" charset="0"/>
            </a:endParaRPr>
          </a:p>
        </p:txBody>
      </p:sp>
      <p:graphicFrame>
        <p:nvGraphicFramePr>
          <p:cNvPr id="4425" name="Table 4424"/>
          <p:cNvGraphicFramePr>
            <a:graphicFrameLocks noGrp="1"/>
          </p:cNvGraphicFramePr>
          <p:nvPr>
            <p:extLst>
              <p:ext uri="{D42A27DB-BD31-4B8C-83A1-F6EECF244321}">
                <p14:modId xmlns:p14="http://schemas.microsoft.com/office/powerpoint/2010/main" val="1759267983"/>
              </p:ext>
            </p:extLst>
          </p:nvPr>
        </p:nvGraphicFramePr>
        <p:xfrm>
          <a:off x="457200" y="1171492"/>
          <a:ext cx="8610600" cy="5305507"/>
        </p:xfrm>
        <a:graphic>
          <a:graphicData uri="http://schemas.openxmlformats.org/drawingml/2006/table">
            <a:tbl>
              <a:tblPr firstRow="1" bandRow="1">
                <a:tableStyleId>{5940675A-B579-460E-94D1-54222C63F5DA}</a:tableStyleId>
              </a:tblPr>
              <a:tblGrid>
                <a:gridCol w="571500">
                  <a:extLst>
                    <a:ext uri="{9D8B030D-6E8A-4147-A177-3AD203B41FA5}">
                      <a16:colId xmlns:a16="http://schemas.microsoft.com/office/drawing/2014/main" val="20000"/>
                    </a:ext>
                  </a:extLst>
                </a:gridCol>
                <a:gridCol w="1752600">
                  <a:extLst>
                    <a:ext uri="{9D8B030D-6E8A-4147-A177-3AD203B41FA5}">
                      <a16:colId xmlns:a16="http://schemas.microsoft.com/office/drawing/2014/main" val="20001"/>
                    </a:ext>
                  </a:extLst>
                </a:gridCol>
                <a:gridCol w="6286500">
                  <a:extLst>
                    <a:ext uri="{9D8B030D-6E8A-4147-A177-3AD203B41FA5}">
                      <a16:colId xmlns:a16="http://schemas.microsoft.com/office/drawing/2014/main" val="20002"/>
                    </a:ext>
                  </a:extLst>
                </a:gridCol>
              </a:tblGrid>
              <a:tr h="631522">
                <a:tc>
                  <a:txBody>
                    <a:bodyPr/>
                    <a:lstStyle/>
                    <a:p>
                      <a:pPr marL="0" indent="0" algn="ctr">
                        <a:buFont typeface="+mj-lt"/>
                        <a:buNone/>
                      </a:pPr>
                      <a:r>
                        <a:rPr lang="en-US" sz="1800" dirty="0">
                          <a:latin typeface="Times New Roman" panose="02020603050405020304" pitchFamily="18" charset="0"/>
                          <a:cs typeface="Times New Roman" panose="02020603050405020304" pitchFamily="18" charset="0"/>
                        </a:rPr>
                        <a:t>1.</a:t>
                      </a:r>
                    </a:p>
                  </a:txBody>
                  <a:tcPr anchor="ctr"/>
                </a:tc>
                <a:tc>
                  <a:txBody>
                    <a:bodyPr/>
                    <a:lstStyle/>
                    <a:p>
                      <a:pPr marL="0" marR="0">
                        <a:lnSpc>
                          <a:spcPct val="107000"/>
                        </a:lnSpc>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Name of the Project</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9525" marB="0" anchor="ctr"/>
                </a:tc>
                <a:tc>
                  <a:txBody>
                    <a:bodyPr/>
                    <a:lstStyle/>
                    <a:p>
                      <a:r>
                        <a:rPr lang="en-US" sz="1800" kern="1200" dirty="0">
                          <a:solidFill>
                            <a:schemeClr val="tx1"/>
                          </a:solidFill>
                          <a:effectLst/>
                          <a:latin typeface="Times New Roman" panose="02020603050405020304" pitchFamily="18" charset="0"/>
                          <a:ea typeface="+mn-ea"/>
                          <a:cs typeface="Times New Roman" panose="02020603050405020304" pitchFamily="18" charset="0"/>
                        </a:rPr>
                        <a:t>Punjab Socio-Economic Registry (PSER)</a:t>
                      </a:r>
                    </a:p>
                  </a:txBody>
                  <a:tcPr marL="68580" marR="68580" marT="9525" marB="0" anchor="ctr"/>
                </a:tc>
                <a:extLst>
                  <a:ext uri="{0D108BD9-81ED-4DB2-BD59-A6C34878D82A}">
                    <a16:rowId xmlns:a16="http://schemas.microsoft.com/office/drawing/2014/main" val="10000"/>
                  </a:ext>
                </a:extLst>
              </a:tr>
              <a:tr h="400481">
                <a:tc>
                  <a:txBody>
                    <a:bodyPr/>
                    <a:lstStyle/>
                    <a:p>
                      <a:pPr marL="0" indent="0" algn="ctr">
                        <a:buFont typeface="+mj-lt"/>
                        <a:buNone/>
                      </a:pPr>
                      <a:r>
                        <a:rPr lang="en-US" sz="1800" dirty="0">
                          <a:latin typeface="Times New Roman" panose="02020603050405020304" pitchFamily="18" charset="0"/>
                          <a:cs typeface="Times New Roman" panose="02020603050405020304" pitchFamily="18" charset="0"/>
                        </a:rPr>
                        <a:t> 2.</a:t>
                      </a:r>
                    </a:p>
                  </a:txBody>
                  <a:tcPr anchor="ctr"/>
                </a:tc>
                <a:tc>
                  <a:txBody>
                    <a:bodyPr/>
                    <a:lstStyle/>
                    <a:p>
                      <a:pPr marL="0" marR="0">
                        <a:lnSpc>
                          <a:spcPct val="107000"/>
                        </a:lnSpc>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Location </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9525" marB="0" anchor="ctr"/>
                </a:tc>
                <a:tc>
                  <a:txBody>
                    <a:bodyPr/>
                    <a:lstStyle/>
                    <a:p>
                      <a:pPr marL="0" marR="0" algn="just">
                        <a:lnSpc>
                          <a:spcPct val="115000"/>
                        </a:lnSpc>
                        <a:spcBef>
                          <a:spcPts val="0"/>
                        </a:spcBef>
                        <a:spcAft>
                          <a:spcPts val="0"/>
                        </a:spcAft>
                      </a:pPr>
                      <a:r>
                        <a:rPr lang="en-US" sz="1800" u="none" strike="noStrike" kern="1200" baseline="0" dirty="0">
                          <a:solidFill>
                            <a:schemeClr val="tx1"/>
                          </a:solidFill>
                          <a:effectLst/>
                          <a:latin typeface="Times New Roman" panose="02020603050405020304" pitchFamily="18" charset="0"/>
                          <a:ea typeface="+mn-ea"/>
                          <a:cs typeface="Times New Roman" panose="02020603050405020304" pitchFamily="18" charset="0"/>
                        </a:rPr>
                        <a:t>All across Punjab</a:t>
                      </a:r>
                    </a:p>
                  </a:txBody>
                  <a:tcPr marL="68580" marR="68580" marT="0" marB="0" anchor="ctr"/>
                </a:tc>
                <a:extLst>
                  <a:ext uri="{0D108BD9-81ED-4DB2-BD59-A6C34878D82A}">
                    <a16:rowId xmlns:a16="http://schemas.microsoft.com/office/drawing/2014/main" val="10001"/>
                  </a:ext>
                </a:extLst>
              </a:tr>
              <a:tr h="531791">
                <a:tc>
                  <a:txBody>
                    <a:bodyPr/>
                    <a:lstStyle/>
                    <a:p>
                      <a:pPr marL="0" indent="0" algn="ctr">
                        <a:buFont typeface="+mj-lt"/>
                        <a:buNone/>
                      </a:pPr>
                      <a:r>
                        <a:rPr lang="en-US" sz="1800" dirty="0">
                          <a:latin typeface="Times New Roman" panose="02020603050405020304" pitchFamily="18" charset="0"/>
                          <a:cs typeface="Times New Roman" panose="02020603050405020304" pitchFamily="18" charset="0"/>
                        </a:rPr>
                        <a:t> 3.</a:t>
                      </a:r>
                    </a:p>
                  </a:txBody>
                  <a:tcPr anchor="ctr"/>
                </a:tc>
                <a:tc>
                  <a:txBody>
                    <a:bodyPr/>
                    <a:lstStyle/>
                    <a:p>
                      <a:pPr marL="0" marR="0">
                        <a:lnSpc>
                          <a:spcPct val="107000"/>
                        </a:lnSpc>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Sponsoring</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9525" marB="0" anchor="ctr"/>
                </a:tc>
                <a:tc>
                  <a:txBody>
                    <a:bodyPr/>
                    <a:lstStyle/>
                    <a:p>
                      <a:pPr marL="0" marR="0" algn="just">
                        <a:lnSpc>
                          <a:spcPct val="115000"/>
                        </a:lnSpc>
                        <a:spcBef>
                          <a:spcPts val="0"/>
                        </a:spcBef>
                        <a:spcAft>
                          <a:spcPts val="0"/>
                        </a:spcAft>
                      </a:pPr>
                      <a:r>
                        <a:rPr lang="en-US" sz="1800" u="none" strike="noStrike" kern="1200" baseline="0" dirty="0">
                          <a:solidFill>
                            <a:schemeClr val="tx1"/>
                          </a:solidFill>
                          <a:effectLst/>
                          <a:latin typeface="Times New Roman" panose="02020603050405020304" pitchFamily="18" charset="0"/>
                          <a:ea typeface="+mn-ea"/>
                          <a:cs typeface="Times New Roman" panose="02020603050405020304" pitchFamily="18" charset="0"/>
                        </a:rPr>
                        <a:t>Planning &amp; Development Board</a:t>
                      </a:r>
                    </a:p>
                  </a:txBody>
                  <a:tcPr marL="68580" marR="68580" marT="0" marB="0" anchor="ctr"/>
                </a:tc>
                <a:extLst>
                  <a:ext uri="{0D108BD9-81ED-4DB2-BD59-A6C34878D82A}">
                    <a16:rowId xmlns:a16="http://schemas.microsoft.com/office/drawing/2014/main" val="10002"/>
                  </a:ext>
                </a:extLst>
              </a:tr>
              <a:tr h="2044815">
                <a:tc>
                  <a:txBody>
                    <a:bodyPr/>
                    <a:lstStyle/>
                    <a:p>
                      <a:pPr marL="0" indent="0" algn="ctr">
                        <a:buFont typeface="+mj-lt"/>
                        <a:buNone/>
                      </a:pPr>
                      <a:r>
                        <a:rPr lang="en-US" sz="1800" dirty="0">
                          <a:latin typeface="Times New Roman" panose="02020603050405020304" pitchFamily="18" charset="0"/>
                          <a:cs typeface="Times New Roman" panose="02020603050405020304" pitchFamily="18" charset="0"/>
                        </a:rPr>
                        <a:t>4.</a:t>
                      </a:r>
                    </a:p>
                  </a:txBody>
                  <a:tcPr anchor="ctr"/>
                </a:tc>
                <a:tc>
                  <a:txBody>
                    <a:bodyPr/>
                    <a:lstStyle/>
                    <a:p>
                      <a:pPr marL="0" marR="0">
                        <a:lnSpc>
                          <a:spcPct val="107000"/>
                        </a:lnSpc>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Executing Agency</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9525" marB="0" anchor="ctr">
                    <a:noFill/>
                  </a:tcPr>
                </a:tc>
                <a:tc>
                  <a:txBody>
                    <a:bodyPr/>
                    <a:lstStyle/>
                    <a:p>
                      <a:pPr marL="0" marR="0">
                        <a:lnSpc>
                          <a:spcPct val="115000"/>
                        </a:lnSpc>
                        <a:spcBef>
                          <a:spcPts val="0"/>
                        </a:spcBef>
                        <a:spcAft>
                          <a:spcPts val="0"/>
                        </a:spcAft>
                      </a:pPr>
                      <a:r>
                        <a:rPr lang="en-US" sz="1800" u="none" strike="noStrike" kern="1200" baseline="0" dirty="0">
                          <a:solidFill>
                            <a:schemeClr val="tx1"/>
                          </a:solidFill>
                          <a:effectLst/>
                          <a:latin typeface="Times New Roman" panose="02020603050405020304" pitchFamily="18" charset="0"/>
                          <a:ea typeface="+mn-ea"/>
                          <a:cs typeface="Times New Roman" panose="02020603050405020304" pitchFamily="18" charset="0"/>
                        </a:rPr>
                        <a:t>Implementation partners:</a:t>
                      </a:r>
                    </a:p>
                    <a:p>
                      <a:pPr marL="1143000" marR="0" lvl="2" indent="-228600">
                        <a:lnSpc>
                          <a:spcPct val="115000"/>
                        </a:lnSpc>
                        <a:spcBef>
                          <a:spcPts val="0"/>
                        </a:spcBef>
                        <a:spcAft>
                          <a:spcPts val="0"/>
                        </a:spcAft>
                        <a:buFont typeface="+mj-lt"/>
                        <a:buAutoNum type="romanLcPeriod"/>
                        <a:tabLst>
                          <a:tab pos="800100" algn="l"/>
                        </a:tabLst>
                      </a:pPr>
                      <a:r>
                        <a:rPr lang="en-US" sz="1800" u="none" strike="noStrike" kern="1200" baseline="0" dirty="0">
                          <a:solidFill>
                            <a:schemeClr val="tx1"/>
                          </a:solidFill>
                          <a:effectLst/>
                          <a:latin typeface="Times New Roman" panose="02020603050405020304" pitchFamily="18" charset="0"/>
                          <a:ea typeface="+mn-ea"/>
                          <a:cs typeface="Times New Roman" panose="02020603050405020304" pitchFamily="18" charset="0"/>
                        </a:rPr>
                        <a:t>Punjab Social Protection Authority (PSPA)</a:t>
                      </a:r>
                    </a:p>
                    <a:p>
                      <a:pPr marL="1143000" marR="0" lvl="2" indent="-228600">
                        <a:lnSpc>
                          <a:spcPct val="115000"/>
                        </a:lnSpc>
                        <a:spcBef>
                          <a:spcPts val="0"/>
                        </a:spcBef>
                        <a:spcAft>
                          <a:spcPts val="0"/>
                        </a:spcAft>
                        <a:buFont typeface="+mj-lt"/>
                        <a:buAutoNum type="romanLcPeriod"/>
                        <a:tabLst>
                          <a:tab pos="800100" algn="l"/>
                        </a:tabLst>
                      </a:pPr>
                      <a:r>
                        <a:rPr lang="en-US" sz="1800" u="none" strike="noStrike" kern="1200" baseline="0" dirty="0">
                          <a:solidFill>
                            <a:schemeClr val="tx1"/>
                          </a:solidFill>
                          <a:effectLst/>
                          <a:latin typeface="Times New Roman" panose="02020603050405020304" pitchFamily="18" charset="0"/>
                          <a:ea typeface="+mn-ea"/>
                          <a:cs typeface="Times New Roman" panose="02020603050405020304" pitchFamily="18" charset="0"/>
                        </a:rPr>
                        <a:t>Bureau of Statistics (BOS)</a:t>
                      </a:r>
                    </a:p>
                    <a:p>
                      <a:pPr marL="1143000" marR="0" lvl="2" indent="-228600">
                        <a:lnSpc>
                          <a:spcPct val="115000"/>
                        </a:lnSpc>
                        <a:spcBef>
                          <a:spcPts val="0"/>
                        </a:spcBef>
                        <a:spcAft>
                          <a:spcPts val="0"/>
                        </a:spcAft>
                        <a:buFont typeface="+mj-lt"/>
                        <a:buAutoNum type="romanLcPeriod"/>
                        <a:tabLst>
                          <a:tab pos="800100" algn="l"/>
                        </a:tabLst>
                      </a:pPr>
                      <a:r>
                        <a:rPr lang="en-US" sz="1800" u="none" strike="noStrike" kern="1200" baseline="0" dirty="0">
                          <a:solidFill>
                            <a:schemeClr val="tx1"/>
                          </a:solidFill>
                          <a:effectLst/>
                          <a:latin typeface="Times New Roman" panose="02020603050405020304" pitchFamily="18" charset="0"/>
                          <a:ea typeface="+mn-ea"/>
                          <a:cs typeface="Times New Roman" panose="02020603050405020304" pitchFamily="18" charset="0"/>
                        </a:rPr>
                        <a:t>The Urban Unit</a:t>
                      </a:r>
                    </a:p>
                    <a:p>
                      <a:pPr marL="1143000" marR="0" lvl="2" indent="-228600">
                        <a:lnSpc>
                          <a:spcPct val="115000"/>
                        </a:lnSpc>
                        <a:spcBef>
                          <a:spcPts val="0"/>
                        </a:spcBef>
                        <a:spcAft>
                          <a:spcPts val="0"/>
                        </a:spcAft>
                        <a:buFont typeface="+mj-lt"/>
                        <a:buAutoNum type="romanLcPeriod"/>
                        <a:tabLst>
                          <a:tab pos="800100" algn="l"/>
                        </a:tabLst>
                      </a:pPr>
                      <a:r>
                        <a:rPr lang="en-US" sz="1800" u="none" strike="noStrike" kern="1200" baseline="0" dirty="0">
                          <a:solidFill>
                            <a:schemeClr val="tx1"/>
                          </a:solidFill>
                          <a:effectLst/>
                          <a:latin typeface="Times New Roman" panose="02020603050405020304" pitchFamily="18" charset="0"/>
                          <a:ea typeface="+mn-ea"/>
                          <a:cs typeface="Times New Roman" panose="02020603050405020304" pitchFamily="18" charset="0"/>
                        </a:rPr>
                        <a:t>Punjab Information Technology Board (PITB)</a:t>
                      </a:r>
                    </a:p>
                    <a:p>
                      <a:pPr marL="1143000" marR="0" lvl="2" indent="-228600">
                        <a:lnSpc>
                          <a:spcPct val="115000"/>
                        </a:lnSpc>
                        <a:spcBef>
                          <a:spcPts val="0"/>
                        </a:spcBef>
                        <a:spcAft>
                          <a:spcPts val="0"/>
                        </a:spcAft>
                        <a:buFont typeface="+mj-lt"/>
                        <a:buAutoNum type="romanLcPeriod"/>
                        <a:tabLst>
                          <a:tab pos="800100" algn="l"/>
                        </a:tabLst>
                      </a:pPr>
                      <a:r>
                        <a:rPr lang="en-US" sz="1800" u="none" strike="noStrike" kern="1200" baseline="0" dirty="0">
                          <a:solidFill>
                            <a:schemeClr val="tx1"/>
                          </a:solidFill>
                          <a:effectLst/>
                          <a:latin typeface="Times New Roman" panose="02020603050405020304" pitchFamily="18" charset="0"/>
                          <a:ea typeface="+mn-ea"/>
                          <a:cs typeface="Times New Roman" panose="02020603050405020304" pitchFamily="18" charset="0"/>
                        </a:rPr>
                        <a:t>District Administration</a:t>
                      </a:r>
                    </a:p>
                  </a:txBody>
                  <a:tcPr marL="68580" marR="68580" marT="0" marB="0" anchor="ctr">
                    <a:noFill/>
                  </a:tcPr>
                </a:tc>
                <a:extLst>
                  <a:ext uri="{0D108BD9-81ED-4DB2-BD59-A6C34878D82A}">
                    <a16:rowId xmlns:a16="http://schemas.microsoft.com/office/drawing/2014/main" val="10003"/>
                  </a:ext>
                </a:extLst>
              </a:tr>
              <a:tr h="631522">
                <a:tc>
                  <a:txBody>
                    <a:bodyPr/>
                    <a:lstStyle/>
                    <a:p>
                      <a:pPr marL="0" indent="0" algn="ctr">
                        <a:buFont typeface="+mj-lt"/>
                        <a:buNone/>
                      </a:pPr>
                      <a:r>
                        <a:rPr lang="en-US" sz="1800" dirty="0">
                          <a:latin typeface="Times New Roman" panose="02020603050405020304" pitchFamily="18" charset="0"/>
                          <a:cs typeface="Times New Roman" panose="02020603050405020304" pitchFamily="18" charset="0"/>
                        </a:rPr>
                        <a:t> 5.</a:t>
                      </a:r>
                    </a:p>
                  </a:txBody>
                  <a:tcPr anchor="ctr"/>
                </a:tc>
                <a:tc>
                  <a:txBody>
                    <a:bodyPr/>
                    <a:lstStyle/>
                    <a:p>
                      <a:pPr marL="0" marR="0">
                        <a:lnSpc>
                          <a:spcPct val="107000"/>
                        </a:lnSpc>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Operation &amp; Maintenance</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9525" marB="0" anchor="ctr"/>
                </a:tc>
                <a:tc>
                  <a:txBody>
                    <a:bodyPr/>
                    <a:lstStyle/>
                    <a:p>
                      <a:pPr marL="0" marR="0" lvl="0" indent="0" algn="l" defTabSz="914400" rtl="0" eaLnBrk="1" fontAlgn="auto" latinLnBrk="0" hangingPunct="1">
                        <a:lnSpc>
                          <a:spcPct val="115000"/>
                        </a:lnSpc>
                        <a:spcBef>
                          <a:spcPts val="0"/>
                        </a:spcBef>
                        <a:spcAft>
                          <a:spcPts val="0"/>
                        </a:spcAft>
                        <a:buClrTx/>
                        <a:buSzTx/>
                        <a:buFont typeface="+mj-lt"/>
                        <a:buNone/>
                        <a:tabLst>
                          <a:tab pos="800100" algn="l"/>
                        </a:tabLst>
                        <a:defRPr/>
                      </a:pPr>
                      <a:r>
                        <a:rPr lang="en-US" sz="1800" kern="1200" dirty="0">
                          <a:solidFill>
                            <a:schemeClr val="tx1"/>
                          </a:solidFill>
                          <a:effectLst/>
                          <a:latin typeface="Times New Roman" panose="02020603050405020304" pitchFamily="18" charset="0"/>
                          <a:ea typeface="+mn-ea"/>
                          <a:cs typeface="Times New Roman" panose="02020603050405020304" pitchFamily="18" charset="0"/>
                        </a:rPr>
                        <a:t>PSPA (lead agency) and other implementing partners</a:t>
                      </a:r>
                      <a:endParaRPr lang="en-US" sz="1800" u="none" strike="noStrike" kern="1200" baseline="0" dirty="0">
                        <a:solidFill>
                          <a:schemeClr val="tx1"/>
                        </a:solidFill>
                        <a:effectLst/>
                        <a:latin typeface="Times New Roman" panose="02020603050405020304" pitchFamily="18" charset="0"/>
                        <a:ea typeface="+mn-ea"/>
                        <a:cs typeface="Times New Roman" panose="02020603050405020304" pitchFamily="18" charset="0"/>
                      </a:endParaRPr>
                    </a:p>
                  </a:txBody>
                  <a:tcPr marL="68580" marR="68580" marT="0" marB="0" anchor="ctr"/>
                </a:tc>
                <a:extLst>
                  <a:ext uri="{0D108BD9-81ED-4DB2-BD59-A6C34878D82A}">
                    <a16:rowId xmlns:a16="http://schemas.microsoft.com/office/drawing/2014/main" val="10004"/>
                  </a:ext>
                </a:extLst>
              </a:tr>
              <a:tr h="433854">
                <a:tc>
                  <a:txBody>
                    <a:bodyPr/>
                    <a:lstStyle/>
                    <a:p>
                      <a:pPr marL="0" indent="0" algn="ctr">
                        <a:buFont typeface="+mj-lt"/>
                        <a:buNone/>
                      </a:pPr>
                      <a:r>
                        <a:rPr lang="en-US" sz="1800" dirty="0">
                          <a:latin typeface="Times New Roman" panose="02020603050405020304" pitchFamily="18" charset="0"/>
                          <a:cs typeface="Times New Roman" panose="02020603050405020304" pitchFamily="18" charset="0"/>
                        </a:rPr>
                        <a:t> 6.</a:t>
                      </a:r>
                    </a:p>
                  </a:txBody>
                  <a:tcPr anchor="ctr"/>
                </a:tc>
                <a:tc>
                  <a:txBody>
                    <a:bodyPr/>
                    <a:lstStyle/>
                    <a:p>
                      <a:pPr marL="0" marR="0" indent="0" algn="l" defTabSz="914400" rtl="0" eaLnBrk="1" fontAlgn="auto" latinLnBrk="0" hangingPunct="1">
                        <a:lnSpc>
                          <a:spcPct val="107000"/>
                        </a:lnSpc>
                        <a:spcBef>
                          <a:spcPts val="0"/>
                        </a:spcBef>
                        <a:spcAft>
                          <a:spcPts val="0"/>
                        </a:spcAft>
                        <a:buClrTx/>
                        <a:buSzTx/>
                        <a:buFontTx/>
                        <a:buNone/>
                        <a:tabLst/>
                        <a:defRPr/>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Cost</a:t>
                      </a:r>
                      <a:endParaRPr lang="en-US" sz="18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9525" marB="0" anchor="ctr"/>
                </a:tc>
                <a:tc>
                  <a:txBody>
                    <a:bodyPr/>
                    <a:lstStyle/>
                    <a:p>
                      <a:pPr marL="0" marR="0" lvl="2" indent="0" algn="l" defTabSz="914400" rtl="0" eaLnBrk="1" fontAlgn="auto" latinLnBrk="0" hangingPunct="0">
                        <a:lnSpc>
                          <a:spcPct val="114000"/>
                        </a:lnSpc>
                        <a:spcBef>
                          <a:spcPts val="0"/>
                        </a:spcBef>
                        <a:spcAft>
                          <a:spcPts val="0"/>
                        </a:spcAft>
                        <a:buClrTx/>
                        <a:buSzTx/>
                        <a:buFontTx/>
                        <a:buNone/>
                        <a:tabLst/>
                        <a:defRPr/>
                      </a:pPr>
                      <a:r>
                        <a:rPr lang="en-US" sz="1800" u="none" strike="noStrike" kern="1200" dirty="0">
                          <a:solidFill>
                            <a:schemeClr val="tx1"/>
                          </a:solidFill>
                          <a:effectLst/>
                          <a:latin typeface="Times New Roman" panose="02020603050405020304" pitchFamily="18" charset="0"/>
                          <a:ea typeface="+mn-ea"/>
                          <a:cs typeface="Times New Roman" panose="02020603050405020304" pitchFamily="18" charset="0"/>
                        </a:rPr>
                        <a:t>Rs. 2,450.894 million </a:t>
                      </a:r>
                    </a:p>
                  </a:txBody>
                  <a:tcPr marL="68580" marR="68580" marT="0" marB="0" anchor="ctr"/>
                </a:tc>
                <a:extLst>
                  <a:ext uri="{0D108BD9-81ED-4DB2-BD59-A6C34878D82A}">
                    <a16:rowId xmlns:a16="http://schemas.microsoft.com/office/drawing/2014/main" val="10005"/>
                  </a:ext>
                </a:extLst>
              </a:tr>
              <a:tr h="631522">
                <a:tc>
                  <a:txBody>
                    <a:bodyPr/>
                    <a:lstStyle/>
                    <a:p>
                      <a:pPr marL="0" indent="0" algn="ctr">
                        <a:buFont typeface="+mj-lt"/>
                        <a:buNone/>
                      </a:pPr>
                      <a:r>
                        <a:rPr lang="en-US" sz="1800" dirty="0">
                          <a:latin typeface="Times New Roman" panose="02020603050405020304" pitchFamily="18" charset="0"/>
                          <a:cs typeface="Times New Roman" panose="02020603050405020304" pitchFamily="18" charset="0"/>
                        </a:rPr>
                        <a:t> 8.</a:t>
                      </a:r>
                    </a:p>
                  </a:txBody>
                  <a:tcPr anchor="ctr"/>
                </a:tc>
                <a:tc>
                  <a:txBody>
                    <a:bodyPr/>
                    <a:lstStyle/>
                    <a:p>
                      <a:pPr marL="0" marR="0" algn="l" defTabSz="914400" rtl="0" eaLnBrk="1" latinLnBrk="0" hangingPunct="1">
                        <a:lnSpc>
                          <a:spcPct val="107000"/>
                        </a:lnSpc>
                        <a:spcBef>
                          <a:spcPts val="0"/>
                        </a:spcBef>
                        <a:spcAft>
                          <a:spcPts val="0"/>
                        </a:spcAft>
                      </a:pPr>
                      <a:r>
                        <a:rPr lang="en-US" sz="1800" b="1" kern="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Gestation Period </a:t>
                      </a:r>
                    </a:p>
                  </a:txBody>
                  <a:tcPr marL="68580" marR="68580" marT="9525" marB="0" anchor="ctr"/>
                </a:tc>
                <a:tc>
                  <a:txBody>
                    <a:bodyPr/>
                    <a:lstStyle/>
                    <a:p>
                      <a:pPr marL="0" marR="0" lvl="2" indent="0" algn="l" defTabSz="914400" rtl="0" eaLnBrk="1" fontAlgn="auto" latinLnBrk="0" hangingPunct="0">
                        <a:lnSpc>
                          <a:spcPct val="114000"/>
                        </a:lnSpc>
                        <a:spcBef>
                          <a:spcPts val="0"/>
                        </a:spcBef>
                        <a:spcAft>
                          <a:spcPts val="0"/>
                        </a:spcAft>
                        <a:buClrTx/>
                        <a:buSzTx/>
                        <a:buFontTx/>
                        <a:buNone/>
                        <a:tabLst/>
                        <a:defRPr/>
                      </a:pPr>
                      <a:r>
                        <a:rPr lang="en-US" sz="1800" kern="1200" dirty="0">
                          <a:solidFill>
                            <a:schemeClr val="tx1"/>
                          </a:solidFill>
                          <a:effectLst/>
                          <a:latin typeface="Times New Roman" panose="02020603050405020304" pitchFamily="18" charset="0"/>
                          <a:ea typeface="+mn-ea"/>
                          <a:cs typeface="Times New Roman" panose="02020603050405020304" pitchFamily="18" charset="0"/>
                        </a:rPr>
                        <a:t>December 2024-June 2025</a:t>
                      </a:r>
                    </a:p>
                  </a:txBody>
                  <a:tcPr marL="68580" marR="68580" marT="0" marB="0" anchor="ctr"/>
                </a:tc>
                <a:extLst>
                  <a:ext uri="{0D108BD9-81ED-4DB2-BD59-A6C34878D82A}">
                    <a16:rowId xmlns:a16="http://schemas.microsoft.com/office/drawing/2014/main" val="10013"/>
                  </a:ext>
                </a:extLst>
              </a:tr>
            </a:tbl>
          </a:graphicData>
        </a:graphic>
      </p:graphicFrame>
    </p:spTree>
    <p:extLst>
      <p:ext uri="{BB962C8B-B14F-4D97-AF65-F5344CB8AC3E}">
        <p14:creationId xmlns:p14="http://schemas.microsoft.com/office/powerpoint/2010/main" val="43161671"/>
      </p:ext>
    </p:extLst>
  </p:cSld>
  <p:clrMapOvr>
    <a:overrideClrMapping bg1="lt1" tx1="dk1" bg2="lt2" tx2="dk2" accent1="accent1" accent2="accent2" accent3="accent3" accent4="accent4" accent5="accent5" accent6="accent6" hlink="hlink" folHlink="folHlink"/>
  </p:clrMapOvr>
  <p:transition spd="med">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93DCB2-DDE4-5A3B-2265-BF8AC708C85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CBCFF7C-3C3E-CFC2-7871-9C4F63749763}"/>
              </a:ext>
            </a:extLst>
          </p:cNvPr>
          <p:cNvSpPr>
            <a:spLocks noGrp="1"/>
          </p:cNvSpPr>
          <p:nvPr>
            <p:ph type="title"/>
          </p:nvPr>
        </p:nvSpPr>
        <p:spPr/>
        <p:txBody>
          <a:bodyPr/>
          <a:lstStyle/>
          <a:p>
            <a:r>
              <a:rPr lang="en-US" sz="4000" dirty="0"/>
              <a:t>Detailed IP Costs</a:t>
            </a:r>
          </a:p>
        </p:txBody>
      </p:sp>
      <p:pic>
        <p:nvPicPr>
          <p:cNvPr id="6" name="Graphic 5" descr="Bar chart">
            <a:hlinkClick r:id="rId2" action="ppaction://hlinkfile"/>
            <a:extLst>
              <a:ext uri="{FF2B5EF4-FFF2-40B4-BE49-F238E27FC236}">
                <a16:creationId xmlns:a16="http://schemas.microsoft.com/office/drawing/2014/main" id="{A237B4B4-1390-E66B-46EA-6E8B9BEA5F32}"/>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581400" y="2590800"/>
            <a:ext cx="1981200" cy="1981200"/>
          </a:xfrm>
          <a:prstGeom prst="rect">
            <a:avLst/>
          </a:prstGeom>
        </p:spPr>
      </p:pic>
    </p:spTree>
    <p:extLst>
      <p:ext uri="{BB962C8B-B14F-4D97-AF65-F5344CB8AC3E}">
        <p14:creationId xmlns:p14="http://schemas.microsoft.com/office/powerpoint/2010/main" val="3344686288"/>
      </p:ext>
    </p:extLst>
  </p:cSld>
  <p:clrMapOvr>
    <a:masterClrMapping/>
  </p:clrMapOvr>
  <p:transition spd="med">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solidFill>
                <a:srgbClr val="003366"/>
              </a:solidFill>
            </a:endParaRPr>
          </a:p>
        </p:txBody>
      </p:sp>
      <p:sp>
        <p:nvSpPr>
          <p:cNvPr id="3" name="Content Placeholder 2"/>
          <p:cNvSpPr>
            <a:spLocks noGrp="1"/>
          </p:cNvSpPr>
          <p:nvPr>
            <p:ph idx="1"/>
          </p:nvPr>
        </p:nvSpPr>
        <p:spPr/>
        <p:txBody>
          <a:bodyPr/>
          <a:lstStyle/>
          <a:p>
            <a:pPr marL="0" indent="0">
              <a:buNone/>
            </a:pPr>
            <a:endParaRPr lang="en-US" dirty="0"/>
          </a:p>
          <a:p>
            <a:pPr marL="0" indent="0">
              <a:buNone/>
            </a:pPr>
            <a:endParaRPr lang="en-US" dirty="0"/>
          </a:p>
          <a:p>
            <a:pPr marL="0" indent="0">
              <a:buNone/>
            </a:pPr>
            <a:endParaRPr lang="en-US" dirty="0"/>
          </a:p>
          <a:p>
            <a:pPr marL="0" indent="0" algn="ctr">
              <a:buNone/>
            </a:pPr>
            <a:r>
              <a:rPr lang="en-US" sz="4800" dirty="0"/>
              <a:t>THANK YOU</a:t>
            </a:r>
          </a:p>
        </p:txBody>
      </p:sp>
    </p:spTree>
    <p:extLst>
      <p:ext uri="{BB962C8B-B14F-4D97-AF65-F5344CB8AC3E}">
        <p14:creationId xmlns:p14="http://schemas.microsoft.com/office/powerpoint/2010/main" val="3581699365"/>
      </p:ext>
    </p:extLst>
  </p:cSld>
  <p:clrMapOvr>
    <a:masterClrMapping/>
  </p:clrMapOvr>
  <p:transition spd="med">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E5A140-D90B-2CED-DACC-46E0F0FB092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3E4612D-CC17-CBF3-7EA9-91CE1F26A605}"/>
              </a:ext>
            </a:extLst>
          </p:cNvPr>
          <p:cNvSpPr>
            <a:spLocks noGrp="1"/>
          </p:cNvSpPr>
          <p:nvPr>
            <p:ph type="title"/>
          </p:nvPr>
        </p:nvSpPr>
        <p:spPr>
          <a:xfrm>
            <a:off x="0" y="-1"/>
            <a:ext cx="7848600" cy="1143001"/>
          </a:xfrm>
        </p:spPr>
        <p:txBody>
          <a:bodyPr/>
          <a:lstStyle/>
          <a:p>
            <a:r>
              <a:rPr lang="en-US" dirty="0"/>
              <a:t>HR Requirements PSPA</a:t>
            </a:r>
            <a:endParaRPr lang="en-PK" dirty="0"/>
          </a:p>
        </p:txBody>
      </p:sp>
      <p:sp>
        <p:nvSpPr>
          <p:cNvPr id="4" name="Slide Number Placeholder 3">
            <a:extLst>
              <a:ext uri="{FF2B5EF4-FFF2-40B4-BE49-F238E27FC236}">
                <a16:creationId xmlns:a16="http://schemas.microsoft.com/office/drawing/2014/main" id="{DFC81C48-47F4-3D73-470D-5139B7D13C2A}"/>
              </a:ext>
            </a:extLst>
          </p:cNvPr>
          <p:cNvSpPr>
            <a:spLocks noGrp="1"/>
          </p:cNvSpPr>
          <p:nvPr>
            <p:ph type="sldNum" sz="quarter" idx="10"/>
          </p:nvPr>
        </p:nvSpPr>
        <p:spPr>
          <a:xfrm>
            <a:off x="8039100" y="6502400"/>
            <a:ext cx="1066800" cy="286996"/>
          </a:xfrm>
        </p:spPr>
        <p:txBody>
          <a:bodyPr/>
          <a:lstStyle/>
          <a:p>
            <a:pPr>
              <a:defRPr/>
            </a:pPr>
            <a:fld id="{B0BF3230-410A-4C62-A35A-A49A13C87DAE}" type="slidenum">
              <a:rPr lang="en-US" altLang="en-US" smtClean="0">
                <a:solidFill>
                  <a:srgbClr val="000000"/>
                </a:solidFill>
              </a:rPr>
              <a:pPr>
                <a:defRPr/>
              </a:pPr>
              <a:t>22</a:t>
            </a:fld>
            <a:endParaRPr lang="en-US" altLang="en-US">
              <a:solidFill>
                <a:srgbClr val="000000"/>
              </a:solidFill>
            </a:endParaRPr>
          </a:p>
        </p:txBody>
      </p:sp>
      <p:graphicFrame>
        <p:nvGraphicFramePr>
          <p:cNvPr id="6" name="Content Placeholder 3"/>
          <p:cNvGraphicFramePr>
            <a:graphicFrameLocks noGrp="1"/>
          </p:cNvGraphicFramePr>
          <p:nvPr>
            <p:ph idx="1"/>
          </p:nvPr>
        </p:nvGraphicFramePr>
        <p:xfrm>
          <a:off x="685800" y="1295400"/>
          <a:ext cx="7848600" cy="4855957"/>
        </p:xfrm>
        <a:graphic>
          <a:graphicData uri="http://schemas.openxmlformats.org/drawingml/2006/table">
            <a:tbl>
              <a:tblPr firstRow="1" firstCol="1" bandRow="1">
                <a:tableStyleId>{ED083AE6-46FA-4A59-8FB0-9F97EB10719F}</a:tableStyleId>
              </a:tblPr>
              <a:tblGrid>
                <a:gridCol w="891330">
                  <a:extLst>
                    <a:ext uri="{9D8B030D-6E8A-4147-A177-3AD203B41FA5}">
                      <a16:colId xmlns:a16="http://schemas.microsoft.com/office/drawing/2014/main" val="20000"/>
                    </a:ext>
                  </a:extLst>
                </a:gridCol>
                <a:gridCol w="3176142">
                  <a:extLst>
                    <a:ext uri="{9D8B030D-6E8A-4147-A177-3AD203B41FA5}">
                      <a16:colId xmlns:a16="http://schemas.microsoft.com/office/drawing/2014/main" val="20001"/>
                    </a:ext>
                  </a:extLst>
                </a:gridCol>
                <a:gridCol w="1171203">
                  <a:extLst>
                    <a:ext uri="{9D8B030D-6E8A-4147-A177-3AD203B41FA5}">
                      <a16:colId xmlns:a16="http://schemas.microsoft.com/office/drawing/2014/main" val="20002"/>
                    </a:ext>
                  </a:extLst>
                </a:gridCol>
                <a:gridCol w="2609925">
                  <a:extLst>
                    <a:ext uri="{9D8B030D-6E8A-4147-A177-3AD203B41FA5}">
                      <a16:colId xmlns:a16="http://schemas.microsoft.com/office/drawing/2014/main" val="20005"/>
                    </a:ext>
                  </a:extLst>
                </a:gridCol>
              </a:tblGrid>
              <a:tr h="671118">
                <a:tc>
                  <a:txBody>
                    <a:bodyPr/>
                    <a:lstStyle/>
                    <a:p>
                      <a:pPr marL="0" marR="0" algn="ctr">
                        <a:lnSpc>
                          <a:spcPct val="115000"/>
                        </a:lnSpc>
                        <a:spcBef>
                          <a:spcPts val="0"/>
                        </a:spcBef>
                        <a:spcAft>
                          <a:spcPts val="0"/>
                        </a:spcAft>
                      </a:pPr>
                      <a:r>
                        <a:rPr lang="en-US" sz="1600" b="1" dirty="0" err="1">
                          <a:effectLst/>
                          <a:latin typeface="+mj-lt"/>
                        </a:rPr>
                        <a:t>Sr</a:t>
                      </a:r>
                      <a:r>
                        <a:rPr lang="en-US" sz="1600" b="1" dirty="0">
                          <a:effectLst/>
                          <a:latin typeface="+mj-lt"/>
                        </a:rPr>
                        <a:t> No.</a:t>
                      </a:r>
                      <a:endParaRPr lang="en-US" sz="1600" b="1" dirty="0">
                        <a:effectLst/>
                        <a:latin typeface="+mj-lt"/>
                        <a:ea typeface="Times New Roman" panose="02020603050405020304" pitchFamily="18" charset="0"/>
                        <a:cs typeface="Times New Roman" panose="02020603050405020304" pitchFamily="18" charset="0"/>
                      </a:endParaRPr>
                    </a:p>
                  </a:txBody>
                  <a:tcPr marL="33977" marR="33977" marT="0" marB="0" anchor="ctr">
                    <a:solidFill>
                      <a:schemeClr val="accent3">
                        <a:lumMod val="20000"/>
                        <a:lumOff val="80000"/>
                      </a:schemeClr>
                    </a:solidFill>
                  </a:tcPr>
                </a:tc>
                <a:tc>
                  <a:txBody>
                    <a:bodyPr/>
                    <a:lstStyle/>
                    <a:p>
                      <a:pPr marL="0" marR="0" algn="ctr">
                        <a:lnSpc>
                          <a:spcPct val="115000"/>
                        </a:lnSpc>
                        <a:spcBef>
                          <a:spcPts val="0"/>
                        </a:spcBef>
                        <a:spcAft>
                          <a:spcPts val="0"/>
                        </a:spcAft>
                      </a:pPr>
                      <a:r>
                        <a:rPr lang="en-US" sz="1600" b="1" dirty="0">
                          <a:effectLst/>
                          <a:latin typeface="+mj-lt"/>
                        </a:rPr>
                        <a:t>Names of Positions (Consultant Mode)</a:t>
                      </a:r>
                      <a:endParaRPr lang="en-US" sz="1600" b="1" dirty="0">
                        <a:effectLst/>
                        <a:latin typeface="+mj-lt"/>
                        <a:ea typeface="Times New Roman" panose="02020603050405020304" pitchFamily="18" charset="0"/>
                        <a:cs typeface="Times New Roman" panose="02020603050405020304" pitchFamily="18" charset="0"/>
                      </a:endParaRPr>
                    </a:p>
                  </a:txBody>
                  <a:tcPr marL="33977" marR="33977" marT="0" marB="0" anchor="ctr">
                    <a:solidFill>
                      <a:schemeClr val="accent3">
                        <a:lumMod val="20000"/>
                        <a:lumOff val="80000"/>
                      </a:schemeClr>
                    </a:solidFill>
                  </a:tcPr>
                </a:tc>
                <a:tc>
                  <a:txBody>
                    <a:bodyPr/>
                    <a:lstStyle/>
                    <a:p>
                      <a:pPr marL="0" marR="0" algn="ctr">
                        <a:lnSpc>
                          <a:spcPct val="115000"/>
                        </a:lnSpc>
                        <a:spcBef>
                          <a:spcPts val="0"/>
                        </a:spcBef>
                        <a:spcAft>
                          <a:spcPts val="0"/>
                        </a:spcAft>
                      </a:pPr>
                      <a:r>
                        <a:rPr lang="en-US" sz="1600" b="1" dirty="0">
                          <a:effectLst/>
                          <a:latin typeface="+mj-lt"/>
                        </a:rPr>
                        <a:t>No. of </a:t>
                      </a:r>
                      <a:br>
                        <a:rPr lang="en-US" sz="1600" b="1" dirty="0">
                          <a:effectLst/>
                          <a:latin typeface="+mj-lt"/>
                        </a:rPr>
                      </a:br>
                      <a:r>
                        <a:rPr lang="en-US" sz="1600" b="1" dirty="0">
                          <a:effectLst/>
                          <a:latin typeface="+mj-lt"/>
                        </a:rPr>
                        <a:t>Positions</a:t>
                      </a:r>
                      <a:endParaRPr lang="en-US" sz="1600" b="1" dirty="0">
                        <a:effectLst/>
                        <a:latin typeface="+mj-lt"/>
                        <a:ea typeface="Times New Roman" panose="02020603050405020304" pitchFamily="18" charset="0"/>
                        <a:cs typeface="Times New Roman" panose="02020603050405020304" pitchFamily="18" charset="0"/>
                      </a:endParaRPr>
                    </a:p>
                  </a:txBody>
                  <a:tcPr marL="33977" marR="33977" marT="0" marB="0" anchor="ctr">
                    <a:solidFill>
                      <a:schemeClr val="accent3">
                        <a:lumMod val="20000"/>
                        <a:lumOff val="80000"/>
                      </a:schemeClr>
                    </a:solidFill>
                  </a:tcPr>
                </a:tc>
                <a:tc>
                  <a:txBody>
                    <a:bodyPr/>
                    <a:lstStyle/>
                    <a:p>
                      <a:pPr marL="0" marR="0" algn="ctr">
                        <a:lnSpc>
                          <a:spcPct val="115000"/>
                        </a:lnSpc>
                        <a:spcBef>
                          <a:spcPts val="0"/>
                        </a:spcBef>
                        <a:spcAft>
                          <a:spcPts val="0"/>
                        </a:spcAft>
                      </a:pPr>
                      <a:r>
                        <a:rPr lang="en-US" sz="1600" b="1" dirty="0">
                          <a:effectLst/>
                          <a:latin typeface="+mj-lt"/>
                        </a:rPr>
                        <a:t>PPS Scale</a:t>
                      </a:r>
                      <a:endParaRPr lang="en-US" sz="1600" b="1" dirty="0">
                        <a:effectLst/>
                        <a:latin typeface="+mj-lt"/>
                        <a:ea typeface="Times New Roman" panose="02020603050405020304" pitchFamily="18" charset="0"/>
                        <a:cs typeface="Times New Roman" panose="02020603050405020304" pitchFamily="18" charset="0"/>
                      </a:endParaRPr>
                    </a:p>
                  </a:txBody>
                  <a:tcPr marL="33977" marR="33977" marT="0" marB="0" anchor="ctr">
                    <a:solidFill>
                      <a:schemeClr val="accent3">
                        <a:lumMod val="20000"/>
                        <a:lumOff val="80000"/>
                      </a:schemeClr>
                    </a:solidFill>
                  </a:tcPr>
                </a:tc>
                <a:extLst>
                  <a:ext uri="{0D108BD9-81ED-4DB2-BD59-A6C34878D82A}">
                    <a16:rowId xmlns:a16="http://schemas.microsoft.com/office/drawing/2014/main" val="10001"/>
                  </a:ext>
                </a:extLst>
              </a:tr>
              <a:tr h="235860">
                <a:tc>
                  <a:txBody>
                    <a:bodyPr/>
                    <a:lstStyle/>
                    <a:p>
                      <a:pPr marL="0" marR="0" algn="ctr">
                        <a:lnSpc>
                          <a:spcPct val="115000"/>
                        </a:lnSpc>
                        <a:spcBef>
                          <a:spcPts val="0"/>
                        </a:spcBef>
                        <a:spcAft>
                          <a:spcPts val="0"/>
                        </a:spcAft>
                      </a:pPr>
                      <a:r>
                        <a:rPr lang="en-US" sz="1600" dirty="0">
                          <a:effectLst/>
                          <a:latin typeface="+mj-lt"/>
                        </a:rPr>
                        <a:t>1</a:t>
                      </a:r>
                      <a:endParaRPr lang="en-US" sz="1600" dirty="0">
                        <a:effectLst/>
                        <a:latin typeface="+mj-lt"/>
                        <a:ea typeface="Times New Roman" panose="02020603050405020304" pitchFamily="18" charset="0"/>
                        <a:cs typeface="Times New Roman" panose="02020603050405020304" pitchFamily="18" charset="0"/>
                      </a:endParaRPr>
                    </a:p>
                  </a:txBody>
                  <a:tcPr marL="33977" marR="33977" marT="0" marB="0" anchor="ctr"/>
                </a:tc>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Project Director</a:t>
                      </a:r>
                    </a:p>
                  </a:txBody>
                  <a:tcPr marL="33977" marR="33977" marT="0" marB="0" anchor="ctr"/>
                </a:tc>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1</a:t>
                      </a:r>
                    </a:p>
                  </a:txBody>
                  <a:tcPr marL="33977" marR="33977" marT="0" marB="0" anchor="ctr"/>
                </a:tc>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12</a:t>
                      </a:r>
                    </a:p>
                  </a:txBody>
                  <a:tcPr marL="33977" marR="33977" marT="0" marB="0" anchor="ctr"/>
                </a:tc>
                <a:extLst>
                  <a:ext uri="{0D108BD9-81ED-4DB2-BD59-A6C34878D82A}">
                    <a16:rowId xmlns:a16="http://schemas.microsoft.com/office/drawing/2014/main" val="10004"/>
                  </a:ext>
                </a:extLst>
              </a:tr>
              <a:tr h="280493">
                <a:tc>
                  <a:txBody>
                    <a:bodyPr/>
                    <a:lstStyle/>
                    <a:p>
                      <a:pPr marL="0" marR="0" algn="ctr">
                        <a:lnSpc>
                          <a:spcPct val="115000"/>
                        </a:lnSpc>
                        <a:spcBef>
                          <a:spcPts val="0"/>
                        </a:spcBef>
                        <a:spcAft>
                          <a:spcPts val="0"/>
                        </a:spcAft>
                      </a:pPr>
                      <a:r>
                        <a:rPr lang="en-US" sz="1600" dirty="0">
                          <a:effectLst/>
                          <a:latin typeface="+mj-lt"/>
                        </a:rPr>
                        <a:t>2</a:t>
                      </a:r>
                      <a:endParaRPr lang="en-US" sz="1600" dirty="0">
                        <a:effectLst/>
                        <a:latin typeface="+mj-lt"/>
                        <a:ea typeface="Times New Roman" panose="02020603050405020304" pitchFamily="18" charset="0"/>
                        <a:cs typeface="Times New Roman" panose="02020603050405020304" pitchFamily="18" charset="0"/>
                      </a:endParaRPr>
                    </a:p>
                  </a:txBody>
                  <a:tcPr marL="33977" marR="33977" marT="0" marB="0" anchor="ctr"/>
                </a:tc>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Deputy Director (Coordination)</a:t>
                      </a:r>
                    </a:p>
                  </a:txBody>
                  <a:tcPr marL="33977" marR="33977" marT="0" marB="0" anchor="ctr"/>
                </a:tc>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1</a:t>
                      </a:r>
                    </a:p>
                  </a:txBody>
                  <a:tcPr marL="33977" marR="33977" marT="0" marB="0" anchor="ctr"/>
                </a:tc>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8</a:t>
                      </a:r>
                    </a:p>
                  </a:txBody>
                  <a:tcPr marL="33977" marR="33977" marT="0" marB="0" anchor="ctr"/>
                </a:tc>
                <a:extLst>
                  <a:ext uri="{0D108BD9-81ED-4DB2-BD59-A6C34878D82A}">
                    <a16:rowId xmlns:a16="http://schemas.microsoft.com/office/drawing/2014/main" val="10005"/>
                  </a:ext>
                </a:extLst>
              </a:tr>
              <a:tr h="280493">
                <a:tc>
                  <a:txBody>
                    <a:bodyPr/>
                    <a:lstStyle/>
                    <a:p>
                      <a:pPr marL="0" marR="0" algn="ctr">
                        <a:lnSpc>
                          <a:spcPct val="115000"/>
                        </a:lnSpc>
                        <a:spcBef>
                          <a:spcPts val="0"/>
                        </a:spcBef>
                        <a:spcAft>
                          <a:spcPts val="0"/>
                        </a:spcAft>
                      </a:pPr>
                      <a:r>
                        <a:rPr lang="en-US" sz="1600" dirty="0">
                          <a:effectLst/>
                          <a:latin typeface="+mj-lt"/>
                        </a:rPr>
                        <a:t>3</a:t>
                      </a:r>
                      <a:endParaRPr lang="en-US" sz="1600" dirty="0">
                        <a:effectLst/>
                        <a:latin typeface="+mj-lt"/>
                        <a:ea typeface="Times New Roman" panose="02020603050405020304" pitchFamily="18" charset="0"/>
                        <a:cs typeface="Times New Roman" panose="02020603050405020304" pitchFamily="18" charset="0"/>
                      </a:endParaRPr>
                    </a:p>
                  </a:txBody>
                  <a:tcPr marL="33977" marR="33977" marT="0" marB="0" anchor="ctr"/>
                </a:tc>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Coordination Officer</a:t>
                      </a:r>
                    </a:p>
                  </a:txBody>
                  <a:tcPr marL="33977" marR="33977" marT="0" marB="0" anchor="ctr"/>
                </a:tc>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1</a:t>
                      </a:r>
                    </a:p>
                  </a:txBody>
                  <a:tcPr marL="33977" marR="33977" marT="0" marB="0" anchor="ctr"/>
                </a:tc>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7</a:t>
                      </a:r>
                    </a:p>
                  </a:txBody>
                  <a:tcPr marL="33977" marR="33977" marT="0" marB="0" anchor="ctr"/>
                </a:tc>
                <a:extLst>
                  <a:ext uri="{0D108BD9-81ED-4DB2-BD59-A6C34878D82A}">
                    <a16:rowId xmlns:a16="http://schemas.microsoft.com/office/drawing/2014/main" val="10006"/>
                  </a:ext>
                </a:extLst>
              </a:tr>
              <a:tr h="280493">
                <a:tc gridSpan="4">
                  <a:txBody>
                    <a:bodyPr/>
                    <a:lstStyle/>
                    <a:p>
                      <a:pPr marL="0" marR="0" algn="ctr">
                        <a:lnSpc>
                          <a:spcPct val="115000"/>
                        </a:lnSpc>
                        <a:spcBef>
                          <a:spcPts val="0"/>
                        </a:spcBef>
                        <a:spcAft>
                          <a:spcPts val="0"/>
                        </a:spcAft>
                      </a:pPr>
                      <a:r>
                        <a:rPr lang="en-US" sz="1600" dirty="0">
                          <a:effectLst/>
                          <a:latin typeface="+mj-lt"/>
                          <a:cs typeface="Times New Roman" panose="02020603050405020304" pitchFamily="18" charset="0"/>
                        </a:rPr>
                        <a:t>Finance, Legal, and Procurement</a:t>
                      </a:r>
                    </a:p>
                  </a:txBody>
                  <a:tcPr marL="33977" marR="33977" marT="0" marB="0" anchor="ctr"/>
                </a:tc>
                <a:tc hMerge="1">
                  <a:txBody>
                    <a:bodyPr/>
                    <a:lstStyle/>
                    <a:p>
                      <a:endParaRPr/>
                    </a:p>
                  </a:txBody>
                  <a:tcPr marL="33977" marR="33977" marT="0" marB="0" anchor="ctr"/>
                </a:tc>
                <a:tc hMerge="1">
                  <a:txBody>
                    <a:bodyPr/>
                    <a:lstStyle/>
                    <a:p>
                      <a:pPr marL="0" marR="0" algn="ctr">
                        <a:lnSpc>
                          <a:spcPct val="115000"/>
                        </a:lnSpc>
                        <a:spcBef>
                          <a:spcPts val="0"/>
                        </a:spcBef>
                        <a:spcAft>
                          <a:spcPts val="0"/>
                        </a:spcAft>
                      </a:pP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977" marR="33977" marT="0" marB="0" anchor="ctr"/>
                </a:tc>
                <a:tc hMerge="1">
                  <a:txBody>
                    <a:bodyPr/>
                    <a:lstStyle/>
                    <a:p>
                      <a:pPr marL="0" marR="0" algn="ctr">
                        <a:lnSpc>
                          <a:spcPct val="115000"/>
                        </a:lnSpc>
                        <a:spcBef>
                          <a:spcPts val="0"/>
                        </a:spcBef>
                        <a:spcAft>
                          <a:spcPts val="0"/>
                        </a:spcAft>
                      </a:pP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977" marR="33977" marT="0" marB="0" anchor="ctr"/>
                </a:tc>
                <a:extLst>
                  <a:ext uri="{0D108BD9-81ED-4DB2-BD59-A6C34878D82A}">
                    <a16:rowId xmlns:a16="http://schemas.microsoft.com/office/drawing/2014/main" val="810743870"/>
                  </a:ext>
                </a:extLst>
              </a:tr>
              <a:tr h="280493">
                <a:tc>
                  <a:txBody>
                    <a:bodyPr/>
                    <a:lstStyle/>
                    <a:p>
                      <a:pPr marL="0" marR="0" algn="ctr">
                        <a:lnSpc>
                          <a:spcPct val="115000"/>
                        </a:lnSpc>
                        <a:spcBef>
                          <a:spcPts val="0"/>
                        </a:spcBef>
                        <a:spcAft>
                          <a:spcPts val="0"/>
                        </a:spcAft>
                      </a:pPr>
                      <a:r>
                        <a:rPr lang="en-US" sz="1600" dirty="0">
                          <a:effectLst/>
                          <a:latin typeface="+mj-lt"/>
                        </a:rPr>
                        <a:t>4</a:t>
                      </a:r>
                      <a:endParaRPr lang="en-US" sz="1600" dirty="0">
                        <a:effectLst/>
                        <a:latin typeface="+mj-lt"/>
                        <a:ea typeface="Times New Roman" panose="02020603050405020304" pitchFamily="18" charset="0"/>
                        <a:cs typeface="Times New Roman" panose="02020603050405020304" pitchFamily="18" charset="0"/>
                      </a:endParaRPr>
                    </a:p>
                  </a:txBody>
                  <a:tcPr marL="33977" marR="33977" marT="0" marB="0" anchor="ctr"/>
                </a:tc>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Additional Director Finance</a:t>
                      </a:r>
                    </a:p>
                  </a:txBody>
                  <a:tcPr marL="33977" marR="33977" marT="0" marB="0" anchor="ctr"/>
                </a:tc>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1</a:t>
                      </a:r>
                    </a:p>
                  </a:txBody>
                  <a:tcPr marL="33977" marR="33977" marT="0" marB="0" anchor="ctr"/>
                </a:tc>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10</a:t>
                      </a:r>
                    </a:p>
                  </a:txBody>
                  <a:tcPr marL="33977" marR="33977" marT="0" marB="0" anchor="ctr"/>
                </a:tc>
                <a:extLst>
                  <a:ext uri="{0D108BD9-81ED-4DB2-BD59-A6C34878D82A}">
                    <a16:rowId xmlns:a16="http://schemas.microsoft.com/office/drawing/2014/main" val="10007"/>
                  </a:ext>
                </a:extLst>
              </a:tr>
              <a:tr h="280493">
                <a:tc>
                  <a:txBody>
                    <a:bodyPr/>
                    <a:lstStyle/>
                    <a:p>
                      <a:pPr marL="0" marR="0" algn="ctr">
                        <a:lnSpc>
                          <a:spcPct val="115000"/>
                        </a:lnSpc>
                        <a:spcBef>
                          <a:spcPts val="0"/>
                        </a:spcBef>
                        <a:spcAft>
                          <a:spcPts val="0"/>
                        </a:spcAft>
                      </a:pPr>
                      <a:r>
                        <a:rPr lang="en-US" sz="1600" dirty="0">
                          <a:effectLst/>
                          <a:latin typeface="+mj-lt"/>
                        </a:rPr>
                        <a:t>5</a:t>
                      </a:r>
                      <a:endParaRPr lang="en-US" sz="1600" dirty="0">
                        <a:effectLst/>
                        <a:latin typeface="+mj-lt"/>
                        <a:ea typeface="Times New Roman" panose="02020603050405020304" pitchFamily="18" charset="0"/>
                        <a:cs typeface="Times New Roman" panose="02020603050405020304" pitchFamily="18" charset="0"/>
                      </a:endParaRPr>
                    </a:p>
                  </a:txBody>
                  <a:tcPr marL="33977" marR="33977" marT="0" marB="0" anchor="ctr"/>
                </a:tc>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Deputy Director Finance</a:t>
                      </a:r>
                    </a:p>
                  </a:txBody>
                  <a:tcPr marL="33977" marR="33977" marT="0" marB="0" anchor="ctr"/>
                </a:tc>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1</a:t>
                      </a:r>
                    </a:p>
                  </a:txBody>
                  <a:tcPr marL="33977" marR="33977" marT="0" marB="0" anchor="ctr"/>
                </a:tc>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8</a:t>
                      </a:r>
                    </a:p>
                  </a:txBody>
                  <a:tcPr marL="33977" marR="33977" marT="0" marB="0" anchor="ctr"/>
                </a:tc>
                <a:extLst>
                  <a:ext uri="{0D108BD9-81ED-4DB2-BD59-A6C34878D82A}">
                    <a16:rowId xmlns:a16="http://schemas.microsoft.com/office/drawing/2014/main" val="10008"/>
                  </a:ext>
                </a:extLst>
              </a:tr>
              <a:tr h="280493">
                <a:tc>
                  <a:txBody>
                    <a:bodyPr/>
                    <a:lstStyle/>
                    <a:p>
                      <a:pPr marL="0" marR="0" algn="ctr">
                        <a:lnSpc>
                          <a:spcPct val="115000"/>
                        </a:lnSpc>
                        <a:spcBef>
                          <a:spcPts val="0"/>
                        </a:spcBef>
                        <a:spcAft>
                          <a:spcPts val="0"/>
                        </a:spcAft>
                      </a:pPr>
                      <a:r>
                        <a:rPr lang="en-US" sz="1600" dirty="0">
                          <a:effectLst/>
                          <a:latin typeface="+mj-lt"/>
                        </a:rPr>
                        <a:t>6</a:t>
                      </a:r>
                      <a:endParaRPr lang="en-US" sz="1600" dirty="0">
                        <a:effectLst/>
                        <a:latin typeface="+mj-lt"/>
                        <a:ea typeface="Times New Roman" panose="02020603050405020304" pitchFamily="18" charset="0"/>
                        <a:cs typeface="Times New Roman" panose="02020603050405020304" pitchFamily="18" charset="0"/>
                      </a:endParaRPr>
                    </a:p>
                  </a:txBody>
                  <a:tcPr marL="33977" marR="33977" marT="0" marB="0" anchor="ctr"/>
                </a:tc>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Accounts Officer</a:t>
                      </a:r>
                    </a:p>
                  </a:txBody>
                  <a:tcPr marL="33977" marR="33977" marT="0" marB="0" anchor="ctr"/>
                </a:tc>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2</a:t>
                      </a:r>
                    </a:p>
                  </a:txBody>
                  <a:tcPr marL="33977" marR="33977" marT="0" marB="0" anchor="ctr"/>
                </a:tc>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7</a:t>
                      </a:r>
                    </a:p>
                  </a:txBody>
                  <a:tcPr marL="33977" marR="33977" marT="0" marB="0" anchor="ctr"/>
                </a:tc>
                <a:extLst>
                  <a:ext uri="{0D108BD9-81ED-4DB2-BD59-A6C34878D82A}">
                    <a16:rowId xmlns:a16="http://schemas.microsoft.com/office/drawing/2014/main" val="10009"/>
                  </a:ext>
                </a:extLst>
              </a:tr>
              <a:tr h="280493">
                <a:tc>
                  <a:txBody>
                    <a:bodyPr/>
                    <a:lstStyle/>
                    <a:p>
                      <a:pPr marL="0" marR="0" algn="ctr">
                        <a:lnSpc>
                          <a:spcPct val="115000"/>
                        </a:lnSpc>
                        <a:spcBef>
                          <a:spcPts val="0"/>
                        </a:spcBef>
                        <a:spcAft>
                          <a:spcPts val="0"/>
                        </a:spcAft>
                      </a:pPr>
                      <a:r>
                        <a:rPr lang="en-US" sz="1600" dirty="0">
                          <a:effectLst/>
                          <a:latin typeface="+mj-lt"/>
                        </a:rPr>
                        <a:t>7</a:t>
                      </a:r>
                      <a:endParaRPr lang="en-US" sz="1600" dirty="0">
                        <a:effectLst/>
                        <a:latin typeface="+mj-lt"/>
                        <a:ea typeface="Times New Roman" panose="02020603050405020304" pitchFamily="18" charset="0"/>
                        <a:cs typeface="Times New Roman" panose="02020603050405020304" pitchFamily="18" charset="0"/>
                      </a:endParaRPr>
                    </a:p>
                  </a:txBody>
                  <a:tcPr marL="33977" marR="33977" marT="0" marB="0" anchor="ctr"/>
                </a:tc>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Audit Officer</a:t>
                      </a:r>
                    </a:p>
                  </a:txBody>
                  <a:tcPr marL="33977" marR="33977" marT="0" marB="0" anchor="ctr"/>
                </a:tc>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1</a:t>
                      </a:r>
                    </a:p>
                  </a:txBody>
                  <a:tcPr marL="33977" marR="33977" marT="0" marB="0" anchor="ctr"/>
                </a:tc>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7</a:t>
                      </a:r>
                    </a:p>
                  </a:txBody>
                  <a:tcPr marL="33977" marR="33977" marT="0" marB="0" anchor="ctr"/>
                </a:tc>
                <a:extLst>
                  <a:ext uri="{0D108BD9-81ED-4DB2-BD59-A6C34878D82A}">
                    <a16:rowId xmlns:a16="http://schemas.microsoft.com/office/drawing/2014/main" val="10010"/>
                  </a:ext>
                </a:extLst>
              </a:tr>
              <a:tr h="280493">
                <a:tc>
                  <a:txBody>
                    <a:bodyPr/>
                    <a:lstStyle/>
                    <a:p>
                      <a:pPr marL="0" marR="0" algn="ctr">
                        <a:lnSpc>
                          <a:spcPct val="115000"/>
                        </a:lnSpc>
                        <a:spcBef>
                          <a:spcPts val="0"/>
                        </a:spcBef>
                        <a:spcAft>
                          <a:spcPts val="0"/>
                        </a:spcAft>
                      </a:pPr>
                      <a:r>
                        <a:rPr lang="en-US" sz="1600" dirty="0">
                          <a:effectLst/>
                          <a:latin typeface="+mj-lt"/>
                        </a:rPr>
                        <a:t>8</a:t>
                      </a:r>
                      <a:endParaRPr lang="en-US" sz="1600" dirty="0">
                        <a:effectLst/>
                        <a:latin typeface="+mj-lt"/>
                        <a:ea typeface="Times New Roman" panose="02020603050405020304" pitchFamily="18" charset="0"/>
                        <a:cs typeface="Times New Roman" panose="02020603050405020304" pitchFamily="18" charset="0"/>
                      </a:endParaRPr>
                    </a:p>
                  </a:txBody>
                  <a:tcPr marL="33977" marR="33977" marT="0" marB="0" anchor="ctr"/>
                </a:tc>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Manager Legal</a:t>
                      </a:r>
                    </a:p>
                  </a:txBody>
                  <a:tcPr marL="33977" marR="33977" marT="0" marB="0" anchor="ctr"/>
                </a:tc>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1</a:t>
                      </a:r>
                    </a:p>
                  </a:txBody>
                  <a:tcPr marL="33977" marR="33977" marT="0" marB="0" anchor="ctr"/>
                </a:tc>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8</a:t>
                      </a:r>
                    </a:p>
                  </a:txBody>
                  <a:tcPr marL="33977" marR="33977" marT="0" marB="0" anchor="ctr"/>
                </a:tc>
                <a:extLst>
                  <a:ext uri="{0D108BD9-81ED-4DB2-BD59-A6C34878D82A}">
                    <a16:rowId xmlns:a16="http://schemas.microsoft.com/office/drawing/2014/main" val="10011"/>
                  </a:ext>
                </a:extLst>
              </a:tr>
              <a:tr h="280493">
                <a:tc>
                  <a:txBody>
                    <a:bodyPr/>
                    <a:lstStyle/>
                    <a:p>
                      <a:pPr marL="0" marR="0" algn="ctr">
                        <a:lnSpc>
                          <a:spcPct val="115000"/>
                        </a:lnSpc>
                        <a:spcBef>
                          <a:spcPts val="0"/>
                        </a:spcBef>
                        <a:spcAft>
                          <a:spcPts val="0"/>
                        </a:spcAft>
                      </a:pPr>
                      <a:r>
                        <a:rPr lang="en-US" sz="1600" dirty="0">
                          <a:effectLst/>
                          <a:latin typeface="+mj-lt"/>
                        </a:rPr>
                        <a:t>9</a:t>
                      </a:r>
                      <a:endParaRPr lang="en-US" sz="1600" dirty="0">
                        <a:effectLst/>
                        <a:latin typeface="+mj-lt"/>
                        <a:ea typeface="Times New Roman" panose="02020603050405020304" pitchFamily="18" charset="0"/>
                        <a:cs typeface="Times New Roman" panose="02020603050405020304" pitchFamily="18" charset="0"/>
                      </a:endParaRPr>
                    </a:p>
                  </a:txBody>
                  <a:tcPr marL="33977" marR="33977" marT="0" marB="0" anchor="ctr"/>
                </a:tc>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Manager Procurement &amp; Contracts</a:t>
                      </a:r>
                    </a:p>
                  </a:txBody>
                  <a:tcPr marL="33977" marR="33977" marT="0" marB="0" anchor="ctr"/>
                </a:tc>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1</a:t>
                      </a:r>
                    </a:p>
                  </a:txBody>
                  <a:tcPr marL="33977" marR="33977" marT="0" marB="0" anchor="ctr"/>
                </a:tc>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8</a:t>
                      </a:r>
                    </a:p>
                  </a:txBody>
                  <a:tcPr marL="33977" marR="33977" marT="0" marB="0" anchor="ctr"/>
                </a:tc>
                <a:extLst>
                  <a:ext uri="{0D108BD9-81ED-4DB2-BD59-A6C34878D82A}">
                    <a16:rowId xmlns:a16="http://schemas.microsoft.com/office/drawing/2014/main" val="10012"/>
                  </a:ext>
                </a:extLst>
              </a:tr>
              <a:tr h="280493">
                <a:tc>
                  <a:txBody>
                    <a:bodyPr/>
                    <a:lstStyle/>
                    <a:p>
                      <a:pPr marL="0" marR="0" algn="ctr">
                        <a:lnSpc>
                          <a:spcPct val="115000"/>
                        </a:lnSpc>
                        <a:spcBef>
                          <a:spcPts val="0"/>
                        </a:spcBef>
                        <a:spcAft>
                          <a:spcPts val="0"/>
                        </a:spcAft>
                      </a:pPr>
                      <a:r>
                        <a:rPr lang="en-US" sz="1600" dirty="0">
                          <a:effectLst/>
                          <a:latin typeface="+mj-lt"/>
                        </a:rPr>
                        <a:t>10</a:t>
                      </a:r>
                      <a:endParaRPr lang="en-US" sz="1600" dirty="0">
                        <a:effectLst/>
                        <a:latin typeface="+mj-lt"/>
                        <a:ea typeface="Times New Roman" panose="02020603050405020304" pitchFamily="18" charset="0"/>
                        <a:cs typeface="Times New Roman" panose="02020603050405020304" pitchFamily="18" charset="0"/>
                      </a:endParaRPr>
                    </a:p>
                  </a:txBody>
                  <a:tcPr marL="33977" marR="33977" marT="0" marB="0" anchor="ctr"/>
                </a:tc>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Procurement Officer</a:t>
                      </a:r>
                    </a:p>
                  </a:txBody>
                  <a:tcPr marL="33977" marR="33977" marT="0" marB="0" anchor="ctr"/>
                </a:tc>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1</a:t>
                      </a:r>
                    </a:p>
                  </a:txBody>
                  <a:tcPr marL="33977" marR="33977" marT="0" marB="0" anchor="ctr"/>
                </a:tc>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7</a:t>
                      </a:r>
                    </a:p>
                  </a:txBody>
                  <a:tcPr marL="33977" marR="33977" marT="0" marB="0" anchor="ctr"/>
                </a:tc>
                <a:extLst>
                  <a:ext uri="{0D108BD9-81ED-4DB2-BD59-A6C34878D82A}">
                    <a16:rowId xmlns:a16="http://schemas.microsoft.com/office/drawing/2014/main" val="10013"/>
                  </a:ext>
                </a:extLst>
              </a:tr>
              <a:tr h="280493">
                <a:tc gridSpan="4">
                  <a:txBody>
                    <a:bodyPr/>
                    <a:lstStyle/>
                    <a:p>
                      <a:pPr marL="0" marR="0" algn="ctr">
                        <a:lnSpc>
                          <a:spcPct val="115000"/>
                        </a:lnSpc>
                        <a:spcBef>
                          <a:spcPts val="0"/>
                        </a:spcBef>
                        <a:spcAft>
                          <a:spcPts val="0"/>
                        </a:spcAft>
                      </a:pPr>
                      <a:r>
                        <a:rPr lang="en-US" sz="1600" dirty="0">
                          <a:effectLst/>
                          <a:latin typeface="+mj-lt"/>
                          <a:cs typeface="Times New Roman" panose="02020603050405020304" pitchFamily="18" charset="0"/>
                        </a:rPr>
                        <a:t>Research Wing</a:t>
                      </a:r>
                    </a:p>
                  </a:txBody>
                  <a:tcPr marL="33977" marR="33977" marT="0" marB="0" anchor="ctr"/>
                </a:tc>
                <a:tc hMerge="1">
                  <a:txBody>
                    <a:bodyPr/>
                    <a:lstStyle/>
                    <a:p>
                      <a:endParaRPr/>
                    </a:p>
                  </a:txBody>
                  <a:tcPr marL="33977" marR="33977" marT="0" marB="0" anchor="ctr"/>
                </a:tc>
                <a:tc hMerge="1">
                  <a:txBody>
                    <a:bodyPr/>
                    <a:lstStyle/>
                    <a:p>
                      <a:pPr marL="0" marR="0" algn="ctr">
                        <a:lnSpc>
                          <a:spcPct val="115000"/>
                        </a:lnSpc>
                        <a:spcBef>
                          <a:spcPts val="0"/>
                        </a:spcBef>
                        <a:spcAft>
                          <a:spcPts val="0"/>
                        </a:spcAft>
                      </a:pP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977" marR="33977" marT="0" marB="0" anchor="ctr"/>
                </a:tc>
                <a:tc hMerge="1">
                  <a:txBody>
                    <a:bodyPr/>
                    <a:lstStyle/>
                    <a:p>
                      <a:pPr marL="0" marR="0" algn="ctr">
                        <a:lnSpc>
                          <a:spcPct val="115000"/>
                        </a:lnSpc>
                        <a:spcBef>
                          <a:spcPts val="0"/>
                        </a:spcBef>
                        <a:spcAft>
                          <a:spcPts val="0"/>
                        </a:spcAft>
                      </a:pP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977" marR="33977" marT="0" marB="0" anchor="ctr"/>
                </a:tc>
                <a:extLst>
                  <a:ext uri="{0D108BD9-81ED-4DB2-BD59-A6C34878D82A}">
                    <a16:rowId xmlns:a16="http://schemas.microsoft.com/office/drawing/2014/main" val="859327207"/>
                  </a:ext>
                </a:extLst>
              </a:tr>
              <a:tr h="280493">
                <a:tc>
                  <a:txBody>
                    <a:bodyPr/>
                    <a:lstStyle/>
                    <a:p>
                      <a:pPr marL="0" marR="0" algn="ctr">
                        <a:lnSpc>
                          <a:spcPct val="115000"/>
                        </a:lnSpc>
                        <a:spcBef>
                          <a:spcPts val="0"/>
                        </a:spcBef>
                        <a:spcAft>
                          <a:spcPts val="0"/>
                        </a:spcAft>
                      </a:pPr>
                      <a:r>
                        <a:rPr lang="en-US" sz="1600" dirty="0">
                          <a:effectLst/>
                          <a:latin typeface="+mj-lt"/>
                        </a:rPr>
                        <a:t>11</a:t>
                      </a:r>
                      <a:endParaRPr lang="en-US" sz="1600" dirty="0">
                        <a:effectLst/>
                        <a:latin typeface="+mj-lt"/>
                        <a:ea typeface="Times New Roman" panose="02020603050405020304" pitchFamily="18" charset="0"/>
                        <a:cs typeface="Times New Roman" panose="02020603050405020304" pitchFamily="18" charset="0"/>
                      </a:endParaRPr>
                    </a:p>
                  </a:txBody>
                  <a:tcPr marL="33977" marR="33977" marT="0" marB="0" anchor="ctr"/>
                </a:tc>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Senior Manager Research</a:t>
                      </a:r>
                    </a:p>
                  </a:txBody>
                  <a:tcPr marL="33977" marR="33977" marT="0" marB="0" anchor="ctr"/>
                </a:tc>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1</a:t>
                      </a:r>
                    </a:p>
                  </a:txBody>
                  <a:tcPr marL="33977" marR="33977" marT="0" marB="0" anchor="ctr"/>
                </a:tc>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11</a:t>
                      </a:r>
                    </a:p>
                  </a:txBody>
                  <a:tcPr marL="33977" marR="33977" marT="0" marB="0" anchor="ctr"/>
                </a:tc>
                <a:extLst>
                  <a:ext uri="{0D108BD9-81ED-4DB2-BD59-A6C34878D82A}">
                    <a16:rowId xmlns:a16="http://schemas.microsoft.com/office/drawing/2014/main" val="10014"/>
                  </a:ext>
                </a:extLst>
              </a:tr>
              <a:tr h="280493">
                <a:tc>
                  <a:txBody>
                    <a:bodyPr/>
                    <a:lstStyle/>
                    <a:p>
                      <a:pPr marL="0" marR="0" algn="ctr">
                        <a:lnSpc>
                          <a:spcPct val="115000"/>
                        </a:lnSpc>
                        <a:spcBef>
                          <a:spcPts val="0"/>
                        </a:spcBef>
                        <a:spcAft>
                          <a:spcPts val="0"/>
                        </a:spcAft>
                      </a:pPr>
                      <a:r>
                        <a:rPr lang="en-US" sz="1600" dirty="0">
                          <a:effectLst/>
                          <a:latin typeface="+mj-lt"/>
                        </a:rPr>
                        <a:t>12</a:t>
                      </a:r>
                      <a:endParaRPr lang="en-US" sz="1600" dirty="0">
                        <a:effectLst/>
                        <a:latin typeface="+mj-lt"/>
                        <a:ea typeface="Times New Roman" panose="02020603050405020304" pitchFamily="18" charset="0"/>
                        <a:cs typeface="Times New Roman" panose="02020603050405020304" pitchFamily="18" charset="0"/>
                      </a:endParaRPr>
                    </a:p>
                  </a:txBody>
                  <a:tcPr marL="33977" marR="33977" marT="0" marB="0" anchor="ctr"/>
                </a:tc>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Survey Specialist</a:t>
                      </a:r>
                    </a:p>
                  </a:txBody>
                  <a:tcPr marL="33977" marR="33977" marT="0" marB="0" anchor="ctr"/>
                </a:tc>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1</a:t>
                      </a:r>
                    </a:p>
                  </a:txBody>
                  <a:tcPr marL="33977" marR="33977" marT="0" marB="0" anchor="ctr"/>
                </a:tc>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9</a:t>
                      </a:r>
                    </a:p>
                  </a:txBody>
                  <a:tcPr marL="33977" marR="33977" marT="0" marB="0" anchor="ctr"/>
                </a:tc>
                <a:extLst>
                  <a:ext uri="{0D108BD9-81ED-4DB2-BD59-A6C34878D82A}">
                    <a16:rowId xmlns:a16="http://schemas.microsoft.com/office/drawing/2014/main" val="10015"/>
                  </a:ext>
                </a:extLst>
              </a:tr>
              <a:tr h="280493">
                <a:tc>
                  <a:txBody>
                    <a:bodyPr/>
                    <a:lstStyle/>
                    <a:p>
                      <a:pPr marL="0" marR="0" algn="ctr">
                        <a:lnSpc>
                          <a:spcPct val="115000"/>
                        </a:lnSpc>
                        <a:spcBef>
                          <a:spcPts val="0"/>
                        </a:spcBef>
                        <a:spcAft>
                          <a:spcPts val="0"/>
                        </a:spcAft>
                      </a:pPr>
                      <a:r>
                        <a:rPr lang="en-US" sz="1600">
                          <a:effectLst/>
                          <a:latin typeface="+mj-lt"/>
                        </a:rPr>
                        <a:t>13</a:t>
                      </a:r>
                      <a:endParaRPr lang="en-US" sz="1600">
                        <a:effectLst/>
                        <a:latin typeface="+mj-lt"/>
                        <a:ea typeface="Times New Roman" panose="02020603050405020304" pitchFamily="18" charset="0"/>
                        <a:cs typeface="Times New Roman" panose="02020603050405020304" pitchFamily="18" charset="0"/>
                      </a:endParaRPr>
                    </a:p>
                  </a:txBody>
                  <a:tcPr marL="33977" marR="33977" marT="0" marB="0" anchor="ctr"/>
                </a:tc>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Research Analyst</a:t>
                      </a:r>
                    </a:p>
                  </a:txBody>
                  <a:tcPr marL="33977" marR="33977" marT="0" marB="0" anchor="ctr"/>
                </a:tc>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2</a:t>
                      </a:r>
                    </a:p>
                  </a:txBody>
                  <a:tcPr marL="33977" marR="33977" marT="0" marB="0" anchor="ctr"/>
                </a:tc>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8</a:t>
                      </a:r>
                    </a:p>
                  </a:txBody>
                  <a:tcPr marL="33977" marR="33977" marT="0" marB="0" anchor="ctr"/>
                </a:tc>
                <a:extLst>
                  <a:ext uri="{0D108BD9-81ED-4DB2-BD59-A6C34878D82A}">
                    <a16:rowId xmlns:a16="http://schemas.microsoft.com/office/drawing/2014/main" val="10016"/>
                  </a:ext>
                </a:extLst>
              </a:tr>
            </a:tbl>
          </a:graphicData>
        </a:graphic>
      </p:graphicFrame>
    </p:spTree>
    <p:extLst>
      <p:ext uri="{BB962C8B-B14F-4D97-AF65-F5344CB8AC3E}">
        <p14:creationId xmlns:p14="http://schemas.microsoft.com/office/powerpoint/2010/main" val="2246195429"/>
      </p:ext>
    </p:extLst>
  </p:cSld>
  <p:clrMapOvr>
    <a:masterClrMapping/>
  </p:clrMapOvr>
  <p:transition spd="med">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33F2C1-2379-D901-9201-E4BD1CCA5D9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242C13D-7B57-C24D-2279-62BA81103EBC}"/>
              </a:ext>
            </a:extLst>
          </p:cNvPr>
          <p:cNvSpPr>
            <a:spLocks noGrp="1"/>
          </p:cNvSpPr>
          <p:nvPr>
            <p:ph type="title"/>
          </p:nvPr>
        </p:nvSpPr>
        <p:spPr>
          <a:xfrm>
            <a:off x="0" y="-1"/>
            <a:ext cx="7848600" cy="1143001"/>
          </a:xfrm>
        </p:spPr>
        <p:txBody>
          <a:bodyPr/>
          <a:lstStyle/>
          <a:p>
            <a:r>
              <a:rPr lang="en-US" dirty="0"/>
              <a:t>HR Requirements PSPA</a:t>
            </a:r>
            <a:endParaRPr lang="en-PK" dirty="0"/>
          </a:p>
        </p:txBody>
      </p:sp>
      <p:sp>
        <p:nvSpPr>
          <p:cNvPr id="4" name="Slide Number Placeholder 3">
            <a:extLst>
              <a:ext uri="{FF2B5EF4-FFF2-40B4-BE49-F238E27FC236}">
                <a16:creationId xmlns:a16="http://schemas.microsoft.com/office/drawing/2014/main" id="{F30E82DE-BC67-E28E-E7C7-9C7F0247205E}"/>
              </a:ext>
            </a:extLst>
          </p:cNvPr>
          <p:cNvSpPr>
            <a:spLocks noGrp="1"/>
          </p:cNvSpPr>
          <p:nvPr>
            <p:ph type="sldNum" sz="quarter" idx="10"/>
          </p:nvPr>
        </p:nvSpPr>
        <p:spPr>
          <a:xfrm>
            <a:off x="8039100" y="6502400"/>
            <a:ext cx="1066800" cy="286996"/>
          </a:xfrm>
        </p:spPr>
        <p:txBody>
          <a:bodyPr/>
          <a:lstStyle/>
          <a:p>
            <a:pPr>
              <a:defRPr/>
            </a:pPr>
            <a:fld id="{B0BF3230-410A-4C62-A35A-A49A13C87DAE}" type="slidenum">
              <a:rPr lang="en-US" altLang="en-US" smtClean="0">
                <a:solidFill>
                  <a:srgbClr val="000000"/>
                </a:solidFill>
              </a:rPr>
              <a:pPr>
                <a:defRPr/>
              </a:pPr>
              <a:t>23</a:t>
            </a:fld>
            <a:endParaRPr lang="en-US" altLang="en-US">
              <a:solidFill>
                <a:srgbClr val="000000"/>
              </a:solidFill>
            </a:endParaRPr>
          </a:p>
        </p:txBody>
      </p:sp>
      <p:graphicFrame>
        <p:nvGraphicFramePr>
          <p:cNvPr id="6" name="Content Placeholder 3">
            <a:extLst>
              <a:ext uri="{FF2B5EF4-FFF2-40B4-BE49-F238E27FC236}">
                <a16:creationId xmlns:a16="http://schemas.microsoft.com/office/drawing/2014/main" id="{A3B0790C-5330-C4C8-303E-9B55E36E0B15}"/>
              </a:ext>
            </a:extLst>
          </p:cNvPr>
          <p:cNvGraphicFramePr>
            <a:graphicFrameLocks noGrp="1"/>
          </p:cNvGraphicFramePr>
          <p:nvPr>
            <p:ph idx="1"/>
          </p:nvPr>
        </p:nvGraphicFramePr>
        <p:xfrm>
          <a:off x="685800" y="1295400"/>
          <a:ext cx="7848600" cy="4894397"/>
        </p:xfrm>
        <a:graphic>
          <a:graphicData uri="http://schemas.openxmlformats.org/drawingml/2006/table">
            <a:tbl>
              <a:tblPr firstRow="1" firstCol="1" bandRow="1">
                <a:tableStyleId>{ED083AE6-46FA-4A59-8FB0-9F97EB10719F}</a:tableStyleId>
              </a:tblPr>
              <a:tblGrid>
                <a:gridCol w="891330">
                  <a:extLst>
                    <a:ext uri="{9D8B030D-6E8A-4147-A177-3AD203B41FA5}">
                      <a16:colId xmlns:a16="http://schemas.microsoft.com/office/drawing/2014/main" val="20000"/>
                    </a:ext>
                  </a:extLst>
                </a:gridCol>
                <a:gridCol w="3176142">
                  <a:extLst>
                    <a:ext uri="{9D8B030D-6E8A-4147-A177-3AD203B41FA5}">
                      <a16:colId xmlns:a16="http://schemas.microsoft.com/office/drawing/2014/main" val="20001"/>
                    </a:ext>
                  </a:extLst>
                </a:gridCol>
                <a:gridCol w="1171203">
                  <a:extLst>
                    <a:ext uri="{9D8B030D-6E8A-4147-A177-3AD203B41FA5}">
                      <a16:colId xmlns:a16="http://schemas.microsoft.com/office/drawing/2014/main" val="20002"/>
                    </a:ext>
                  </a:extLst>
                </a:gridCol>
                <a:gridCol w="2609925">
                  <a:extLst>
                    <a:ext uri="{9D8B030D-6E8A-4147-A177-3AD203B41FA5}">
                      <a16:colId xmlns:a16="http://schemas.microsoft.com/office/drawing/2014/main" val="20005"/>
                    </a:ext>
                  </a:extLst>
                </a:gridCol>
              </a:tblGrid>
              <a:tr h="732140">
                <a:tc>
                  <a:txBody>
                    <a:bodyPr/>
                    <a:lstStyle/>
                    <a:p>
                      <a:pPr marL="0" marR="0" algn="ctr">
                        <a:lnSpc>
                          <a:spcPct val="115000"/>
                        </a:lnSpc>
                        <a:spcBef>
                          <a:spcPts val="0"/>
                        </a:spcBef>
                        <a:spcAft>
                          <a:spcPts val="0"/>
                        </a:spcAft>
                      </a:pPr>
                      <a:r>
                        <a:rPr lang="en-US" sz="1600" b="1" dirty="0" err="1">
                          <a:effectLst/>
                          <a:latin typeface="+mj-lt"/>
                        </a:rPr>
                        <a:t>Sr</a:t>
                      </a:r>
                      <a:r>
                        <a:rPr lang="en-US" sz="1600" b="1" dirty="0">
                          <a:effectLst/>
                          <a:latin typeface="+mj-lt"/>
                        </a:rPr>
                        <a:t> No.</a:t>
                      </a:r>
                      <a:endParaRPr lang="en-US" sz="1600" b="1" dirty="0">
                        <a:effectLst/>
                        <a:latin typeface="+mj-lt"/>
                        <a:ea typeface="Times New Roman" panose="02020603050405020304" pitchFamily="18" charset="0"/>
                        <a:cs typeface="Times New Roman" panose="02020603050405020304" pitchFamily="18" charset="0"/>
                      </a:endParaRPr>
                    </a:p>
                  </a:txBody>
                  <a:tcPr marL="33977" marR="33977" marT="0" marB="0" anchor="ctr">
                    <a:solidFill>
                      <a:schemeClr val="accent3">
                        <a:lumMod val="20000"/>
                        <a:lumOff val="80000"/>
                      </a:schemeClr>
                    </a:solidFill>
                  </a:tcPr>
                </a:tc>
                <a:tc>
                  <a:txBody>
                    <a:bodyPr/>
                    <a:lstStyle/>
                    <a:p>
                      <a:pPr marL="0" marR="0" algn="ctr">
                        <a:lnSpc>
                          <a:spcPct val="115000"/>
                        </a:lnSpc>
                        <a:spcBef>
                          <a:spcPts val="0"/>
                        </a:spcBef>
                        <a:spcAft>
                          <a:spcPts val="0"/>
                        </a:spcAft>
                      </a:pPr>
                      <a:r>
                        <a:rPr lang="en-US" sz="1600" b="1" dirty="0">
                          <a:effectLst/>
                          <a:latin typeface="+mj-lt"/>
                        </a:rPr>
                        <a:t>Names of Positions (Consultant Mode)</a:t>
                      </a:r>
                      <a:endParaRPr lang="en-US" sz="1600" b="1" dirty="0">
                        <a:effectLst/>
                        <a:latin typeface="+mj-lt"/>
                        <a:ea typeface="Times New Roman" panose="02020603050405020304" pitchFamily="18" charset="0"/>
                        <a:cs typeface="Times New Roman" panose="02020603050405020304" pitchFamily="18" charset="0"/>
                      </a:endParaRPr>
                    </a:p>
                  </a:txBody>
                  <a:tcPr marL="33977" marR="33977" marT="0" marB="0" anchor="ctr">
                    <a:solidFill>
                      <a:schemeClr val="accent3">
                        <a:lumMod val="20000"/>
                        <a:lumOff val="80000"/>
                      </a:schemeClr>
                    </a:solidFill>
                  </a:tcPr>
                </a:tc>
                <a:tc>
                  <a:txBody>
                    <a:bodyPr/>
                    <a:lstStyle/>
                    <a:p>
                      <a:pPr marL="0" marR="0" algn="ctr">
                        <a:lnSpc>
                          <a:spcPct val="115000"/>
                        </a:lnSpc>
                        <a:spcBef>
                          <a:spcPts val="0"/>
                        </a:spcBef>
                        <a:spcAft>
                          <a:spcPts val="0"/>
                        </a:spcAft>
                      </a:pPr>
                      <a:r>
                        <a:rPr lang="en-US" sz="1600" b="1" dirty="0">
                          <a:effectLst/>
                          <a:latin typeface="+mj-lt"/>
                        </a:rPr>
                        <a:t>No. of </a:t>
                      </a:r>
                      <a:br>
                        <a:rPr lang="en-US" sz="1600" b="1" dirty="0">
                          <a:effectLst/>
                          <a:latin typeface="+mj-lt"/>
                        </a:rPr>
                      </a:br>
                      <a:r>
                        <a:rPr lang="en-US" sz="1600" b="1" dirty="0">
                          <a:effectLst/>
                          <a:latin typeface="+mj-lt"/>
                        </a:rPr>
                        <a:t>Positions</a:t>
                      </a:r>
                      <a:endParaRPr lang="en-US" sz="1600" b="1" dirty="0">
                        <a:effectLst/>
                        <a:latin typeface="+mj-lt"/>
                        <a:ea typeface="Times New Roman" panose="02020603050405020304" pitchFamily="18" charset="0"/>
                        <a:cs typeface="Times New Roman" panose="02020603050405020304" pitchFamily="18" charset="0"/>
                      </a:endParaRPr>
                    </a:p>
                  </a:txBody>
                  <a:tcPr marL="33977" marR="33977" marT="0" marB="0" anchor="ctr">
                    <a:solidFill>
                      <a:schemeClr val="accent3">
                        <a:lumMod val="20000"/>
                        <a:lumOff val="80000"/>
                      </a:schemeClr>
                    </a:solidFill>
                  </a:tcPr>
                </a:tc>
                <a:tc>
                  <a:txBody>
                    <a:bodyPr/>
                    <a:lstStyle/>
                    <a:p>
                      <a:pPr marL="0" marR="0" algn="ctr">
                        <a:lnSpc>
                          <a:spcPct val="115000"/>
                        </a:lnSpc>
                        <a:spcBef>
                          <a:spcPts val="0"/>
                        </a:spcBef>
                        <a:spcAft>
                          <a:spcPts val="0"/>
                        </a:spcAft>
                      </a:pPr>
                      <a:r>
                        <a:rPr lang="en-US" sz="1600" b="1" dirty="0">
                          <a:effectLst/>
                          <a:latin typeface="+mj-lt"/>
                        </a:rPr>
                        <a:t>PPS Scale</a:t>
                      </a:r>
                      <a:endParaRPr lang="en-US" sz="1600" b="1" dirty="0">
                        <a:effectLst/>
                        <a:latin typeface="+mj-lt"/>
                        <a:ea typeface="Times New Roman" panose="02020603050405020304" pitchFamily="18" charset="0"/>
                        <a:cs typeface="Times New Roman" panose="02020603050405020304" pitchFamily="18" charset="0"/>
                      </a:endParaRPr>
                    </a:p>
                  </a:txBody>
                  <a:tcPr marL="33977" marR="33977" marT="0" marB="0" anchor="ctr">
                    <a:solidFill>
                      <a:schemeClr val="accent3">
                        <a:lumMod val="20000"/>
                        <a:lumOff val="80000"/>
                      </a:schemeClr>
                    </a:solidFill>
                  </a:tcPr>
                </a:tc>
                <a:extLst>
                  <a:ext uri="{0D108BD9-81ED-4DB2-BD59-A6C34878D82A}">
                    <a16:rowId xmlns:a16="http://schemas.microsoft.com/office/drawing/2014/main" val="10001"/>
                  </a:ext>
                </a:extLst>
              </a:tr>
              <a:tr h="257305">
                <a:tc gridSpan="4">
                  <a:txBody>
                    <a:bodyPr/>
                    <a:lstStyle/>
                    <a:p>
                      <a:pPr marL="0" marR="0" algn="ctr">
                        <a:lnSpc>
                          <a:spcPct val="115000"/>
                        </a:lnSpc>
                        <a:spcBef>
                          <a:spcPts val="0"/>
                        </a:spcBef>
                        <a:spcAft>
                          <a:spcPts val="0"/>
                        </a:spcAft>
                      </a:pPr>
                      <a:r>
                        <a:rPr lang="en-US" sz="1600" dirty="0">
                          <a:effectLst/>
                          <a:latin typeface="+mj-lt"/>
                          <a:cs typeface="Times New Roman" panose="02020603050405020304" pitchFamily="18" charset="0"/>
                        </a:rPr>
                        <a:t>Field Operations</a:t>
                      </a:r>
                    </a:p>
                  </a:txBody>
                  <a:tcPr marL="33977" marR="33977" marT="0" marB="0" anchor="ctr"/>
                </a:tc>
                <a:tc hMerge="1">
                  <a:txBody>
                    <a:bodyPr/>
                    <a:lstStyle/>
                    <a:p>
                      <a:endParaRPr/>
                    </a:p>
                  </a:txBody>
                  <a:tcPr marL="33977" marR="33977" marT="0" marB="0" anchor="ctr"/>
                </a:tc>
                <a:tc hMerge="1">
                  <a:txBody>
                    <a:bodyPr/>
                    <a:lstStyle/>
                    <a:p>
                      <a:pPr marL="0" marR="0" algn="ctr">
                        <a:lnSpc>
                          <a:spcPct val="115000"/>
                        </a:lnSpc>
                        <a:spcBef>
                          <a:spcPts val="0"/>
                        </a:spcBef>
                        <a:spcAft>
                          <a:spcPts val="0"/>
                        </a:spcAft>
                      </a:pP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977" marR="33977" marT="0" marB="0" anchor="ctr"/>
                </a:tc>
                <a:tc hMerge="1">
                  <a:txBody>
                    <a:bodyPr/>
                    <a:lstStyle/>
                    <a:p>
                      <a:pPr marL="0" marR="0" algn="ctr">
                        <a:lnSpc>
                          <a:spcPct val="115000"/>
                        </a:lnSpc>
                        <a:spcBef>
                          <a:spcPts val="0"/>
                        </a:spcBef>
                        <a:spcAft>
                          <a:spcPts val="0"/>
                        </a:spcAft>
                      </a:pP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977" marR="33977" marT="0" marB="0" anchor="ctr"/>
                </a:tc>
                <a:extLst>
                  <a:ext uri="{0D108BD9-81ED-4DB2-BD59-A6C34878D82A}">
                    <a16:rowId xmlns:a16="http://schemas.microsoft.com/office/drawing/2014/main" val="10004"/>
                  </a:ext>
                </a:extLst>
              </a:tr>
              <a:tr h="305997">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14</a:t>
                      </a:r>
                    </a:p>
                  </a:txBody>
                  <a:tcPr marL="33977" marR="33977" marT="0" marB="0" anchor="ctr"/>
                </a:tc>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Addl. Director (Field Operations))</a:t>
                      </a:r>
                    </a:p>
                  </a:txBody>
                  <a:tcPr marL="33977" marR="33977" marT="0" marB="0" anchor="ctr"/>
                </a:tc>
                <a:tc>
                  <a:txBody>
                    <a:bodyPr/>
                    <a:lstStyle/>
                    <a:p>
                      <a:pPr marL="0" marR="0" algn="ctr">
                        <a:lnSpc>
                          <a:spcPct val="115000"/>
                        </a:lnSpc>
                        <a:spcBef>
                          <a:spcPts val="0"/>
                        </a:spcBef>
                        <a:spcAft>
                          <a:spcPts val="0"/>
                        </a:spcAft>
                      </a:pPr>
                      <a:r>
                        <a:rPr lang="en-US" sz="1600">
                          <a:effectLst/>
                          <a:latin typeface="+mj-lt"/>
                          <a:ea typeface="Times New Roman" panose="02020603050405020304" pitchFamily="18" charset="0"/>
                          <a:cs typeface="Times New Roman" panose="02020603050405020304" pitchFamily="18" charset="0"/>
                        </a:rPr>
                        <a:t>1</a:t>
                      </a:r>
                      <a:endParaRPr lang="en-US" sz="1600" dirty="0">
                        <a:effectLst/>
                        <a:latin typeface="+mj-lt"/>
                        <a:ea typeface="Times New Roman" panose="02020603050405020304" pitchFamily="18" charset="0"/>
                        <a:cs typeface="Times New Roman" panose="02020603050405020304" pitchFamily="18" charset="0"/>
                      </a:endParaRPr>
                    </a:p>
                  </a:txBody>
                  <a:tcPr marL="33977" marR="33977" marT="0" marB="0" anchor="ctr"/>
                </a:tc>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10</a:t>
                      </a:r>
                    </a:p>
                  </a:txBody>
                  <a:tcPr marL="33977" marR="33977" marT="0" marB="0" anchor="ctr"/>
                </a:tc>
                <a:extLst>
                  <a:ext uri="{0D108BD9-81ED-4DB2-BD59-A6C34878D82A}">
                    <a16:rowId xmlns:a16="http://schemas.microsoft.com/office/drawing/2014/main" val="10005"/>
                  </a:ext>
                </a:extLst>
              </a:tr>
              <a:tr h="305997">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15</a:t>
                      </a:r>
                    </a:p>
                  </a:txBody>
                  <a:tcPr marL="33977" marR="33977" marT="0" marB="0" anchor="ctr"/>
                </a:tc>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Deputy Director (Field Operations)</a:t>
                      </a:r>
                    </a:p>
                  </a:txBody>
                  <a:tcPr marL="33977" marR="33977" marT="0" marB="0" anchor="ctr"/>
                </a:tc>
                <a:tc>
                  <a:txBody>
                    <a:bodyPr/>
                    <a:lstStyle/>
                    <a:p>
                      <a:pPr marL="0" marR="0" algn="ctr">
                        <a:lnSpc>
                          <a:spcPct val="115000"/>
                        </a:lnSpc>
                        <a:spcBef>
                          <a:spcPts val="0"/>
                        </a:spcBef>
                        <a:spcAft>
                          <a:spcPts val="0"/>
                        </a:spcAft>
                      </a:pPr>
                      <a:r>
                        <a:rPr lang="en-US" sz="1600">
                          <a:effectLst/>
                          <a:latin typeface="+mj-lt"/>
                          <a:ea typeface="Times New Roman" panose="02020603050405020304" pitchFamily="18" charset="0"/>
                          <a:cs typeface="Times New Roman" panose="02020603050405020304" pitchFamily="18" charset="0"/>
                        </a:rPr>
                        <a:t>1</a:t>
                      </a:r>
                      <a:endParaRPr lang="en-US" sz="1600" dirty="0">
                        <a:effectLst/>
                        <a:latin typeface="+mj-lt"/>
                        <a:ea typeface="Times New Roman" panose="02020603050405020304" pitchFamily="18" charset="0"/>
                        <a:cs typeface="Times New Roman" panose="02020603050405020304" pitchFamily="18" charset="0"/>
                      </a:endParaRPr>
                    </a:p>
                  </a:txBody>
                  <a:tcPr marL="33977" marR="33977" marT="0" marB="0" anchor="ctr"/>
                </a:tc>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8</a:t>
                      </a:r>
                    </a:p>
                  </a:txBody>
                  <a:tcPr marL="33977" marR="33977" marT="0" marB="0" anchor="ctr"/>
                </a:tc>
                <a:extLst>
                  <a:ext uri="{0D108BD9-81ED-4DB2-BD59-A6C34878D82A}">
                    <a16:rowId xmlns:a16="http://schemas.microsoft.com/office/drawing/2014/main" val="10006"/>
                  </a:ext>
                </a:extLst>
              </a:tr>
              <a:tr h="305997">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16</a:t>
                      </a:r>
                    </a:p>
                  </a:txBody>
                  <a:tcPr marL="33977" marR="33977" marT="0" marB="0" anchor="ctr"/>
                </a:tc>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Deputy Director (GRM)</a:t>
                      </a:r>
                    </a:p>
                  </a:txBody>
                  <a:tcPr marL="33977" marR="33977" marT="0" marB="0" anchor="ctr"/>
                </a:tc>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1</a:t>
                      </a:r>
                    </a:p>
                  </a:txBody>
                  <a:tcPr marL="33977" marR="33977" marT="0" marB="0" anchor="ctr"/>
                </a:tc>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8</a:t>
                      </a:r>
                    </a:p>
                  </a:txBody>
                  <a:tcPr marL="33977" marR="33977" marT="0" marB="0" anchor="ctr"/>
                </a:tc>
                <a:extLst>
                  <a:ext uri="{0D108BD9-81ED-4DB2-BD59-A6C34878D82A}">
                    <a16:rowId xmlns:a16="http://schemas.microsoft.com/office/drawing/2014/main" val="1069983703"/>
                  </a:ext>
                </a:extLst>
              </a:tr>
              <a:tr h="305997">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17</a:t>
                      </a:r>
                    </a:p>
                  </a:txBody>
                  <a:tcPr marL="33977" marR="33977" marT="0" marB="0" anchor="ctr"/>
                </a:tc>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GRM officers</a:t>
                      </a:r>
                    </a:p>
                  </a:txBody>
                  <a:tcPr marL="33977" marR="33977" marT="0" marB="0" anchor="ctr"/>
                </a:tc>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2</a:t>
                      </a:r>
                    </a:p>
                  </a:txBody>
                  <a:tcPr marL="33977" marR="33977" marT="0" marB="0" anchor="ctr"/>
                </a:tc>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7</a:t>
                      </a:r>
                    </a:p>
                  </a:txBody>
                  <a:tcPr marL="33977" marR="33977" marT="0" marB="0" anchor="ctr"/>
                </a:tc>
                <a:extLst>
                  <a:ext uri="{0D108BD9-81ED-4DB2-BD59-A6C34878D82A}">
                    <a16:rowId xmlns:a16="http://schemas.microsoft.com/office/drawing/2014/main" val="1197369590"/>
                  </a:ext>
                </a:extLst>
              </a:tr>
              <a:tr h="305997">
                <a:tc gridSpan="4">
                  <a:txBody>
                    <a:bodyPr/>
                    <a:lstStyle/>
                    <a:p>
                      <a:pPr marL="0" marR="0" algn="ctr">
                        <a:lnSpc>
                          <a:spcPct val="115000"/>
                        </a:lnSpc>
                        <a:spcBef>
                          <a:spcPts val="0"/>
                        </a:spcBef>
                        <a:spcAft>
                          <a:spcPts val="0"/>
                        </a:spcAft>
                      </a:pPr>
                      <a:r>
                        <a:rPr lang="en-US" sz="1600" dirty="0">
                          <a:solidFill>
                            <a:srgbClr val="C00000"/>
                          </a:solidFill>
                          <a:effectLst/>
                          <a:latin typeface="+mj-lt"/>
                          <a:cs typeface="Times New Roman" panose="02020603050405020304" pitchFamily="18" charset="0"/>
                        </a:rPr>
                        <a:t>Field Formation</a:t>
                      </a:r>
                    </a:p>
                  </a:txBody>
                  <a:tcPr marL="33977" marR="33977" marT="0" marB="0" anchor="ctr"/>
                </a:tc>
                <a:tc hMerge="1">
                  <a:txBody>
                    <a:bodyPr/>
                    <a:lstStyle/>
                    <a:p>
                      <a:endParaRPr/>
                    </a:p>
                  </a:txBody>
                  <a:tcPr marL="33977" marR="33977" marT="0" marB="0" anchor="ctr"/>
                </a:tc>
                <a:tc hMerge="1">
                  <a:txBody>
                    <a:bodyPr/>
                    <a:lstStyle/>
                    <a:p>
                      <a:pPr marL="0" marR="0" algn="ctr">
                        <a:lnSpc>
                          <a:spcPct val="115000"/>
                        </a:lnSpc>
                        <a:spcBef>
                          <a:spcPts val="0"/>
                        </a:spcBef>
                        <a:spcAft>
                          <a:spcPts val="0"/>
                        </a:spcAft>
                      </a:pP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977" marR="33977" marT="0" marB="0" anchor="ctr"/>
                </a:tc>
                <a:tc hMerge="1">
                  <a:txBody>
                    <a:bodyPr/>
                    <a:lstStyle/>
                    <a:p>
                      <a:pPr marL="0" marR="0" algn="ctr">
                        <a:lnSpc>
                          <a:spcPct val="115000"/>
                        </a:lnSpc>
                        <a:spcBef>
                          <a:spcPts val="0"/>
                        </a:spcBef>
                        <a:spcAft>
                          <a:spcPts val="0"/>
                        </a:spcAft>
                      </a:pP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977" marR="33977" marT="0" marB="0" anchor="ctr"/>
                </a:tc>
                <a:extLst>
                  <a:ext uri="{0D108BD9-81ED-4DB2-BD59-A6C34878D82A}">
                    <a16:rowId xmlns:a16="http://schemas.microsoft.com/office/drawing/2014/main" val="810743870"/>
                  </a:ext>
                </a:extLst>
              </a:tr>
              <a:tr h="305997">
                <a:tc>
                  <a:txBody>
                    <a:bodyPr/>
                    <a:lstStyle/>
                    <a:p>
                      <a:pPr marL="0" marR="0" algn="ctr">
                        <a:lnSpc>
                          <a:spcPct val="115000"/>
                        </a:lnSpc>
                        <a:spcBef>
                          <a:spcPts val="0"/>
                        </a:spcBef>
                        <a:spcAft>
                          <a:spcPts val="0"/>
                        </a:spcAft>
                      </a:pPr>
                      <a:r>
                        <a:rPr lang="en-US" sz="1600" dirty="0">
                          <a:solidFill>
                            <a:srgbClr val="C00000"/>
                          </a:solidFill>
                          <a:effectLst/>
                          <a:latin typeface="+mj-lt"/>
                          <a:ea typeface="Times New Roman" panose="02020603050405020304" pitchFamily="18" charset="0"/>
                          <a:cs typeface="Times New Roman" panose="02020603050405020304" pitchFamily="18" charset="0"/>
                        </a:rPr>
                        <a:t>18</a:t>
                      </a:r>
                    </a:p>
                  </a:txBody>
                  <a:tcPr marL="33977" marR="33977" marT="0" marB="0" anchor="ctr"/>
                </a:tc>
                <a:tc>
                  <a:txBody>
                    <a:bodyPr/>
                    <a:lstStyle/>
                    <a:p>
                      <a:pPr marL="0" marR="0" algn="ctr">
                        <a:lnSpc>
                          <a:spcPct val="115000"/>
                        </a:lnSpc>
                        <a:spcBef>
                          <a:spcPts val="0"/>
                        </a:spcBef>
                        <a:spcAft>
                          <a:spcPts val="0"/>
                        </a:spcAft>
                      </a:pPr>
                      <a:r>
                        <a:rPr lang="en-US" sz="1600" dirty="0">
                          <a:solidFill>
                            <a:srgbClr val="C00000"/>
                          </a:solidFill>
                          <a:effectLst/>
                          <a:latin typeface="+mj-lt"/>
                          <a:ea typeface="Times New Roman" panose="02020603050405020304" pitchFamily="18" charset="0"/>
                          <a:cs typeface="Times New Roman" panose="02020603050405020304" pitchFamily="18" charset="0"/>
                        </a:rPr>
                        <a:t>Divisional Managers*</a:t>
                      </a:r>
                    </a:p>
                  </a:txBody>
                  <a:tcPr marL="33977" marR="33977" marT="0" marB="0" anchor="ctr"/>
                </a:tc>
                <a:tc>
                  <a:txBody>
                    <a:bodyPr/>
                    <a:lstStyle/>
                    <a:p>
                      <a:pPr marL="0" marR="0" algn="ctr">
                        <a:lnSpc>
                          <a:spcPct val="115000"/>
                        </a:lnSpc>
                        <a:spcBef>
                          <a:spcPts val="0"/>
                        </a:spcBef>
                        <a:spcAft>
                          <a:spcPts val="0"/>
                        </a:spcAft>
                      </a:pPr>
                      <a:r>
                        <a:rPr lang="en-US" sz="1600" dirty="0">
                          <a:solidFill>
                            <a:srgbClr val="C00000"/>
                          </a:solidFill>
                          <a:effectLst/>
                          <a:latin typeface="+mj-lt"/>
                          <a:ea typeface="Times New Roman" panose="02020603050405020304" pitchFamily="18" charset="0"/>
                          <a:cs typeface="Times New Roman" panose="02020603050405020304" pitchFamily="18" charset="0"/>
                        </a:rPr>
                        <a:t>10</a:t>
                      </a:r>
                    </a:p>
                  </a:txBody>
                  <a:tcPr marL="33977" marR="33977" marT="0" marB="0" anchor="ctr"/>
                </a:tc>
                <a:tc>
                  <a:txBody>
                    <a:bodyPr/>
                    <a:lstStyle/>
                    <a:p>
                      <a:pPr marL="0" marR="0" algn="ctr">
                        <a:lnSpc>
                          <a:spcPct val="115000"/>
                        </a:lnSpc>
                        <a:spcBef>
                          <a:spcPts val="0"/>
                        </a:spcBef>
                        <a:spcAft>
                          <a:spcPts val="0"/>
                        </a:spcAft>
                      </a:pPr>
                      <a:r>
                        <a:rPr lang="en-US" sz="1600" dirty="0">
                          <a:solidFill>
                            <a:srgbClr val="C00000"/>
                          </a:solidFill>
                          <a:effectLst/>
                          <a:latin typeface="+mj-lt"/>
                          <a:ea typeface="Times New Roman" panose="02020603050405020304" pitchFamily="18" charset="0"/>
                          <a:cs typeface="Times New Roman" panose="02020603050405020304" pitchFamily="18" charset="0"/>
                        </a:rPr>
                        <a:t>9</a:t>
                      </a:r>
                    </a:p>
                  </a:txBody>
                  <a:tcPr marL="33977" marR="33977" marT="0" marB="0" anchor="ctr"/>
                </a:tc>
                <a:extLst>
                  <a:ext uri="{0D108BD9-81ED-4DB2-BD59-A6C34878D82A}">
                    <a16:rowId xmlns:a16="http://schemas.microsoft.com/office/drawing/2014/main" val="10007"/>
                  </a:ext>
                </a:extLst>
              </a:tr>
              <a:tr h="305997">
                <a:tc>
                  <a:txBody>
                    <a:bodyPr/>
                    <a:lstStyle/>
                    <a:p>
                      <a:pPr marL="0" marR="0" algn="ctr">
                        <a:lnSpc>
                          <a:spcPct val="115000"/>
                        </a:lnSpc>
                        <a:spcBef>
                          <a:spcPts val="0"/>
                        </a:spcBef>
                        <a:spcAft>
                          <a:spcPts val="0"/>
                        </a:spcAft>
                      </a:pPr>
                      <a:r>
                        <a:rPr lang="en-US" sz="1600" dirty="0">
                          <a:solidFill>
                            <a:srgbClr val="C00000"/>
                          </a:solidFill>
                          <a:effectLst/>
                          <a:latin typeface="+mj-lt"/>
                          <a:ea typeface="Times New Roman" panose="02020603050405020304" pitchFamily="18" charset="0"/>
                          <a:cs typeface="Times New Roman" panose="02020603050405020304" pitchFamily="18" charset="0"/>
                        </a:rPr>
                        <a:t>19</a:t>
                      </a:r>
                    </a:p>
                  </a:txBody>
                  <a:tcPr marL="33977" marR="33977" marT="0" marB="0" anchor="ctr"/>
                </a:tc>
                <a:tc>
                  <a:txBody>
                    <a:bodyPr/>
                    <a:lstStyle/>
                    <a:p>
                      <a:pPr marL="0" marR="0" algn="ctr">
                        <a:lnSpc>
                          <a:spcPct val="115000"/>
                        </a:lnSpc>
                        <a:spcBef>
                          <a:spcPts val="0"/>
                        </a:spcBef>
                        <a:spcAft>
                          <a:spcPts val="0"/>
                        </a:spcAft>
                      </a:pPr>
                      <a:r>
                        <a:rPr lang="en-US" sz="1600" dirty="0">
                          <a:solidFill>
                            <a:srgbClr val="C00000"/>
                          </a:solidFill>
                          <a:effectLst/>
                          <a:latin typeface="+mj-lt"/>
                          <a:ea typeface="Times New Roman" panose="02020603050405020304" pitchFamily="18" charset="0"/>
                          <a:cs typeface="Times New Roman" panose="02020603050405020304" pitchFamily="18" charset="0"/>
                        </a:rPr>
                        <a:t>District Managers*</a:t>
                      </a:r>
                    </a:p>
                  </a:txBody>
                  <a:tcPr marL="33977" marR="33977" marT="0" marB="0" anchor="ctr"/>
                </a:tc>
                <a:tc>
                  <a:txBody>
                    <a:bodyPr/>
                    <a:lstStyle/>
                    <a:p>
                      <a:pPr marL="0" marR="0" algn="ctr">
                        <a:lnSpc>
                          <a:spcPct val="115000"/>
                        </a:lnSpc>
                        <a:spcBef>
                          <a:spcPts val="0"/>
                        </a:spcBef>
                        <a:spcAft>
                          <a:spcPts val="0"/>
                        </a:spcAft>
                      </a:pPr>
                      <a:r>
                        <a:rPr lang="en-US" sz="1600" dirty="0">
                          <a:solidFill>
                            <a:srgbClr val="C00000"/>
                          </a:solidFill>
                          <a:effectLst/>
                          <a:latin typeface="+mj-lt"/>
                          <a:ea typeface="Times New Roman" panose="02020603050405020304" pitchFamily="18" charset="0"/>
                          <a:cs typeface="Times New Roman" panose="02020603050405020304" pitchFamily="18" charset="0"/>
                        </a:rPr>
                        <a:t>40</a:t>
                      </a:r>
                    </a:p>
                  </a:txBody>
                  <a:tcPr marL="33977" marR="33977" marT="0" marB="0" anchor="ctr"/>
                </a:tc>
                <a:tc>
                  <a:txBody>
                    <a:bodyPr/>
                    <a:lstStyle/>
                    <a:p>
                      <a:pPr marL="0" marR="0" algn="ctr">
                        <a:lnSpc>
                          <a:spcPct val="115000"/>
                        </a:lnSpc>
                        <a:spcBef>
                          <a:spcPts val="0"/>
                        </a:spcBef>
                        <a:spcAft>
                          <a:spcPts val="0"/>
                        </a:spcAft>
                      </a:pPr>
                      <a:r>
                        <a:rPr lang="en-US" sz="1600" dirty="0">
                          <a:solidFill>
                            <a:srgbClr val="C00000"/>
                          </a:solidFill>
                          <a:effectLst/>
                          <a:latin typeface="+mj-lt"/>
                          <a:ea typeface="Times New Roman" panose="02020603050405020304" pitchFamily="18" charset="0"/>
                          <a:cs typeface="Times New Roman" panose="02020603050405020304" pitchFamily="18" charset="0"/>
                        </a:rPr>
                        <a:t>8</a:t>
                      </a:r>
                    </a:p>
                  </a:txBody>
                  <a:tcPr marL="33977" marR="33977" marT="0" marB="0" anchor="ctr"/>
                </a:tc>
                <a:extLst>
                  <a:ext uri="{0D108BD9-81ED-4DB2-BD59-A6C34878D82A}">
                    <a16:rowId xmlns:a16="http://schemas.microsoft.com/office/drawing/2014/main" val="10008"/>
                  </a:ext>
                </a:extLst>
              </a:tr>
              <a:tr h="305997">
                <a:tc gridSpan="4">
                  <a:txBody>
                    <a:bodyPr/>
                    <a:lstStyle/>
                    <a:p>
                      <a:pPr marL="0" marR="0" algn="ctr">
                        <a:lnSpc>
                          <a:spcPct val="115000"/>
                        </a:lnSpc>
                        <a:spcBef>
                          <a:spcPts val="0"/>
                        </a:spcBef>
                        <a:spcAft>
                          <a:spcPts val="0"/>
                        </a:spcAft>
                      </a:pPr>
                      <a:r>
                        <a:rPr lang="en-US" sz="1600" dirty="0">
                          <a:effectLst/>
                          <a:latin typeface="+mj-lt"/>
                          <a:cs typeface="Times New Roman" panose="02020603050405020304" pitchFamily="18" charset="0"/>
                        </a:rPr>
                        <a:t>MIS Wing</a:t>
                      </a:r>
                    </a:p>
                  </a:txBody>
                  <a:tcPr marL="33977" marR="33977" marT="0" marB="0" anchor="ctr"/>
                </a:tc>
                <a:tc hMerge="1">
                  <a:txBody>
                    <a:bodyPr/>
                    <a:lstStyle/>
                    <a:p>
                      <a:endParaRPr/>
                    </a:p>
                  </a:txBody>
                  <a:tcPr marL="33977" marR="33977" marT="0" marB="0" anchor="ctr"/>
                </a:tc>
                <a:tc hMerge="1">
                  <a:txBody>
                    <a:bodyPr/>
                    <a:lstStyle/>
                    <a:p>
                      <a:pPr marL="0" marR="0" algn="ctr">
                        <a:lnSpc>
                          <a:spcPct val="115000"/>
                        </a:lnSpc>
                        <a:spcBef>
                          <a:spcPts val="0"/>
                        </a:spcBef>
                        <a:spcAft>
                          <a:spcPts val="0"/>
                        </a:spcAft>
                      </a:pP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977" marR="33977" marT="0" marB="0" anchor="ctr"/>
                </a:tc>
                <a:tc hMerge="1">
                  <a:txBody>
                    <a:bodyPr/>
                    <a:lstStyle/>
                    <a:p>
                      <a:pPr marL="0" marR="0" algn="ctr">
                        <a:lnSpc>
                          <a:spcPct val="115000"/>
                        </a:lnSpc>
                        <a:spcBef>
                          <a:spcPts val="0"/>
                        </a:spcBef>
                        <a:spcAft>
                          <a:spcPts val="0"/>
                        </a:spcAft>
                      </a:pP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977" marR="33977" marT="0" marB="0" anchor="ctr"/>
                </a:tc>
                <a:extLst>
                  <a:ext uri="{0D108BD9-81ED-4DB2-BD59-A6C34878D82A}">
                    <a16:rowId xmlns:a16="http://schemas.microsoft.com/office/drawing/2014/main" val="10009"/>
                  </a:ext>
                </a:extLst>
              </a:tr>
              <a:tr h="305997">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20</a:t>
                      </a:r>
                    </a:p>
                  </a:txBody>
                  <a:tcPr marL="33977" marR="33977" marT="0" marB="0" anchor="ctr"/>
                </a:tc>
                <a:tc>
                  <a:txBody>
                    <a:bodyPr/>
                    <a:lstStyle/>
                    <a:p>
                      <a:pPr algn="l" fontAlgn="ctr"/>
                      <a:r>
                        <a:rPr lang="en-US" sz="1600" b="0" i="0" u="none" strike="noStrike" dirty="0">
                          <a:solidFill>
                            <a:srgbClr val="000000"/>
                          </a:solidFill>
                          <a:effectLst/>
                          <a:latin typeface="+mj-lt"/>
                        </a:rPr>
                        <a:t>Director IT Operations</a:t>
                      </a:r>
                    </a:p>
                  </a:txBody>
                  <a:tcPr marL="9525" marR="9525" marT="9525" marB="0" anchor="ctr"/>
                </a:tc>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1</a:t>
                      </a:r>
                    </a:p>
                  </a:txBody>
                  <a:tcPr marL="33977" marR="33977" marT="0" marB="0" anchor="ctr"/>
                </a:tc>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11</a:t>
                      </a:r>
                    </a:p>
                  </a:txBody>
                  <a:tcPr marL="33977" marR="33977" marT="0" marB="0" anchor="ctr"/>
                </a:tc>
                <a:extLst>
                  <a:ext uri="{0D108BD9-81ED-4DB2-BD59-A6C34878D82A}">
                    <a16:rowId xmlns:a16="http://schemas.microsoft.com/office/drawing/2014/main" val="10010"/>
                  </a:ext>
                </a:extLst>
              </a:tr>
              <a:tr h="305997">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21</a:t>
                      </a:r>
                    </a:p>
                  </a:txBody>
                  <a:tcPr marL="33977" marR="33977" marT="0" marB="0" anchor="ctr"/>
                </a:tc>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Additional Director Software Development</a:t>
                      </a:r>
                    </a:p>
                  </a:txBody>
                  <a:tcPr marL="33977" marR="33977" marT="0" marB="0" anchor="ctr"/>
                </a:tc>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1</a:t>
                      </a:r>
                    </a:p>
                  </a:txBody>
                  <a:tcPr marL="33977" marR="33977" marT="0" marB="0" anchor="ctr"/>
                </a:tc>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10</a:t>
                      </a:r>
                    </a:p>
                  </a:txBody>
                  <a:tcPr marL="33977" marR="33977" marT="0" marB="0" anchor="ctr"/>
                </a:tc>
                <a:extLst>
                  <a:ext uri="{0D108BD9-81ED-4DB2-BD59-A6C34878D82A}">
                    <a16:rowId xmlns:a16="http://schemas.microsoft.com/office/drawing/2014/main" val="10011"/>
                  </a:ext>
                </a:extLst>
              </a:tr>
              <a:tr h="305997">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22</a:t>
                      </a:r>
                    </a:p>
                  </a:txBody>
                  <a:tcPr marL="33977" marR="33977" marT="0" marB="0" anchor="ctr"/>
                </a:tc>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Additional Director Data Warehouse</a:t>
                      </a:r>
                    </a:p>
                  </a:txBody>
                  <a:tcPr marL="33977" marR="33977" marT="0" marB="0" anchor="ctr"/>
                </a:tc>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1</a:t>
                      </a:r>
                    </a:p>
                  </a:txBody>
                  <a:tcPr marL="33977" marR="33977" marT="0" marB="0" anchor="ctr"/>
                </a:tc>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10</a:t>
                      </a:r>
                    </a:p>
                  </a:txBody>
                  <a:tcPr marL="33977" marR="33977" marT="0" marB="0" anchor="ctr"/>
                </a:tc>
                <a:extLst>
                  <a:ext uri="{0D108BD9-81ED-4DB2-BD59-A6C34878D82A}">
                    <a16:rowId xmlns:a16="http://schemas.microsoft.com/office/drawing/2014/main" val="10012"/>
                  </a:ext>
                </a:extLst>
              </a:tr>
              <a:tr h="305997">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23</a:t>
                      </a:r>
                    </a:p>
                  </a:txBody>
                  <a:tcPr marL="33977" marR="33977" marT="0" marB="0" anchor="ctr"/>
                </a:tc>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Sr. Quality Assurance Engineer</a:t>
                      </a:r>
                    </a:p>
                  </a:txBody>
                  <a:tcPr marL="33977" marR="33977" marT="0" marB="0" anchor="ctr"/>
                </a:tc>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1</a:t>
                      </a:r>
                    </a:p>
                  </a:txBody>
                  <a:tcPr marL="33977" marR="33977" marT="0" marB="0" anchor="ctr"/>
                </a:tc>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10</a:t>
                      </a:r>
                    </a:p>
                  </a:txBody>
                  <a:tcPr marL="33977" marR="33977" marT="0" marB="0" anchor="ctr"/>
                </a:tc>
                <a:extLst>
                  <a:ext uri="{0D108BD9-81ED-4DB2-BD59-A6C34878D82A}">
                    <a16:rowId xmlns:a16="http://schemas.microsoft.com/office/drawing/2014/main" val="10013"/>
                  </a:ext>
                </a:extLst>
              </a:tr>
            </a:tbl>
          </a:graphicData>
        </a:graphic>
      </p:graphicFrame>
    </p:spTree>
    <p:extLst>
      <p:ext uri="{BB962C8B-B14F-4D97-AF65-F5344CB8AC3E}">
        <p14:creationId xmlns:p14="http://schemas.microsoft.com/office/powerpoint/2010/main" val="958732155"/>
      </p:ext>
    </p:extLst>
  </p:cSld>
  <p:clrMapOvr>
    <a:masterClrMapping/>
  </p:clrMapOvr>
  <p:transition spd="med">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EEE9C3-C5AA-D8D4-15E5-D25F32E5B88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95FE15A-5BFD-65B7-D9A9-6B81590BE1FD}"/>
              </a:ext>
            </a:extLst>
          </p:cNvPr>
          <p:cNvSpPr>
            <a:spLocks noGrp="1"/>
          </p:cNvSpPr>
          <p:nvPr>
            <p:ph type="title"/>
          </p:nvPr>
        </p:nvSpPr>
        <p:spPr>
          <a:xfrm>
            <a:off x="0" y="-1"/>
            <a:ext cx="7848600" cy="1143001"/>
          </a:xfrm>
        </p:spPr>
        <p:txBody>
          <a:bodyPr/>
          <a:lstStyle/>
          <a:p>
            <a:r>
              <a:rPr lang="en-US" dirty="0"/>
              <a:t>HR Requirements PSPA</a:t>
            </a:r>
            <a:endParaRPr lang="en-PK" dirty="0"/>
          </a:p>
        </p:txBody>
      </p:sp>
      <p:sp>
        <p:nvSpPr>
          <p:cNvPr id="4" name="Slide Number Placeholder 3">
            <a:extLst>
              <a:ext uri="{FF2B5EF4-FFF2-40B4-BE49-F238E27FC236}">
                <a16:creationId xmlns:a16="http://schemas.microsoft.com/office/drawing/2014/main" id="{4BCC48E8-F815-7473-2F96-D8674A335F6E}"/>
              </a:ext>
            </a:extLst>
          </p:cNvPr>
          <p:cNvSpPr>
            <a:spLocks noGrp="1"/>
          </p:cNvSpPr>
          <p:nvPr>
            <p:ph type="sldNum" sz="quarter" idx="10"/>
          </p:nvPr>
        </p:nvSpPr>
        <p:spPr>
          <a:xfrm>
            <a:off x="8039100" y="6502400"/>
            <a:ext cx="1066800" cy="286996"/>
          </a:xfrm>
        </p:spPr>
        <p:txBody>
          <a:bodyPr/>
          <a:lstStyle/>
          <a:p>
            <a:pPr>
              <a:defRPr/>
            </a:pPr>
            <a:fld id="{B0BF3230-410A-4C62-A35A-A49A13C87DAE}" type="slidenum">
              <a:rPr lang="en-US" altLang="en-US" smtClean="0">
                <a:solidFill>
                  <a:srgbClr val="000000"/>
                </a:solidFill>
              </a:rPr>
              <a:pPr>
                <a:defRPr/>
              </a:pPr>
              <a:t>24</a:t>
            </a:fld>
            <a:endParaRPr lang="en-US" altLang="en-US">
              <a:solidFill>
                <a:srgbClr val="000000"/>
              </a:solidFill>
            </a:endParaRPr>
          </a:p>
        </p:txBody>
      </p:sp>
      <p:graphicFrame>
        <p:nvGraphicFramePr>
          <p:cNvPr id="6" name="Content Placeholder 3">
            <a:extLst>
              <a:ext uri="{FF2B5EF4-FFF2-40B4-BE49-F238E27FC236}">
                <a16:creationId xmlns:a16="http://schemas.microsoft.com/office/drawing/2014/main" id="{08944062-98DB-4BAB-EEBA-D08D749C529D}"/>
              </a:ext>
            </a:extLst>
          </p:cNvPr>
          <p:cNvGraphicFramePr>
            <a:graphicFrameLocks noGrp="1"/>
          </p:cNvGraphicFramePr>
          <p:nvPr>
            <p:ph idx="1"/>
          </p:nvPr>
        </p:nvGraphicFramePr>
        <p:xfrm>
          <a:off x="609600" y="1295400"/>
          <a:ext cx="8001001" cy="4704277"/>
        </p:xfrm>
        <a:graphic>
          <a:graphicData uri="http://schemas.openxmlformats.org/drawingml/2006/table">
            <a:tbl>
              <a:tblPr firstRow="1" firstCol="1" bandRow="1">
                <a:tableStyleId>{ED083AE6-46FA-4A59-8FB0-9F97EB10719F}</a:tableStyleId>
              </a:tblPr>
              <a:tblGrid>
                <a:gridCol w="908638">
                  <a:extLst>
                    <a:ext uri="{9D8B030D-6E8A-4147-A177-3AD203B41FA5}">
                      <a16:colId xmlns:a16="http://schemas.microsoft.com/office/drawing/2014/main" val="20000"/>
                    </a:ext>
                  </a:extLst>
                </a:gridCol>
                <a:gridCol w="3237815">
                  <a:extLst>
                    <a:ext uri="{9D8B030D-6E8A-4147-A177-3AD203B41FA5}">
                      <a16:colId xmlns:a16="http://schemas.microsoft.com/office/drawing/2014/main" val="20001"/>
                    </a:ext>
                  </a:extLst>
                </a:gridCol>
                <a:gridCol w="1193945">
                  <a:extLst>
                    <a:ext uri="{9D8B030D-6E8A-4147-A177-3AD203B41FA5}">
                      <a16:colId xmlns:a16="http://schemas.microsoft.com/office/drawing/2014/main" val="20002"/>
                    </a:ext>
                  </a:extLst>
                </a:gridCol>
                <a:gridCol w="2660603">
                  <a:extLst>
                    <a:ext uri="{9D8B030D-6E8A-4147-A177-3AD203B41FA5}">
                      <a16:colId xmlns:a16="http://schemas.microsoft.com/office/drawing/2014/main" val="20005"/>
                    </a:ext>
                  </a:extLst>
                </a:gridCol>
              </a:tblGrid>
              <a:tr h="756977">
                <a:tc>
                  <a:txBody>
                    <a:bodyPr/>
                    <a:lstStyle/>
                    <a:p>
                      <a:pPr marL="0" marR="0" algn="ctr">
                        <a:lnSpc>
                          <a:spcPct val="115000"/>
                        </a:lnSpc>
                        <a:spcBef>
                          <a:spcPts val="0"/>
                        </a:spcBef>
                        <a:spcAft>
                          <a:spcPts val="0"/>
                        </a:spcAft>
                      </a:pPr>
                      <a:r>
                        <a:rPr lang="en-US" sz="1600" b="1" dirty="0" err="1">
                          <a:effectLst/>
                          <a:latin typeface="+mj-lt"/>
                        </a:rPr>
                        <a:t>Sr</a:t>
                      </a:r>
                      <a:r>
                        <a:rPr lang="en-US" sz="1600" b="1" dirty="0">
                          <a:effectLst/>
                          <a:latin typeface="+mj-lt"/>
                        </a:rPr>
                        <a:t> No.</a:t>
                      </a:r>
                      <a:endParaRPr lang="en-US" sz="1600" b="1" dirty="0">
                        <a:effectLst/>
                        <a:latin typeface="+mj-lt"/>
                        <a:ea typeface="Times New Roman" panose="02020603050405020304" pitchFamily="18" charset="0"/>
                        <a:cs typeface="Times New Roman" panose="02020603050405020304" pitchFamily="18" charset="0"/>
                      </a:endParaRPr>
                    </a:p>
                  </a:txBody>
                  <a:tcPr marL="33977" marR="33977" marT="0" marB="0" anchor="ctr">
                    <a:solidFill>
                      <a:schemeClr val="accent3">
                        <a:lumMod val="20000"/>
                        <a:lumOff val="80000"/>
                      </a:schemeClr>
                    </a:solidFill>
                  </a:tcPr>
                </a:tc>
                <a:tc>
                  <a:txBody>
                    <a:bodyPr/>
                    <a:lstStyle/>
                    <a:p>
                      <a:pPr marL="0" marR="0" algn="ctr">
                        <a:lnSpc>
                          <a:spcPct val="115000"/>
                        </a:lnSpc>
                        <a:spcBef>
                          <a:spcPts val="0"/>
                        </a:spcBef>
                        <a:spcAft>
                          <a:spcPts val="0"/>
                        </a:spcAft>
                      </a:pPr>
                      <a:r>
                        <a:rPr lang="en-US" sz="1600" b="1" dirty="0">
                          <a:effectLst/>
                          <a:latin typeface="+mj-lt"/>
                        </a:rPr>
                        <a:t>Names of Positions (Consultant Mode)</a:t>
                      </a:r>
                      <a:endParaRPr lang="en-US" sz="1600" b="1" dirty="0">
                        <a:effectLst/>
                        <a:latin typeface="+mj-lt"/>
                        <a:ea typeface="Times New Roman" panose="02020603050405020304" pitchFamily="18" charset="0"/>
                        <a:cs typeface="Times New Roman" panose="02020603050405020304" pitchFamily="18" charset="0"/>
                      </a:endParaRPr>
                    </a:p>
                  </a:txBody>
                  <a:tcPr marL="33977" marR="33977" marT="0" marB="0" anchor="ctr">
                    <a:solidFill>
                      <a:schemeClr val="accent3">
                        <a:lumMod val="20000"/>
                        <a:lumOff val="80000"/>
                      </a:schemeClr>
                    </a:solidFill>
                  </a:tcPr>
                </a:tc>
                <a:tc>
                  <a:txBody>
                    <a:bodyPr/>
                    <a:lstStyle/>
                    <a:p>
                      <a:pPr marL="0" marR="0" algn="ctr">
                        <a:lnSpc>
                          <a:spcPct val="115000"/>
                        </a:lnSpc>
                        <a:spcBef>
                          <a:spcPts val="0"/>
                        </a:spcBef>
                        <a:spcAft>
                          <a:spcPts val="0"/>
                        </a:spcAft>
                      </a:pPr>
                      <a:r>
                        <a:rPr lang="en-US" sz="1600" b="1" dirty="0">
                          <a:effectLst/>
                          <a:latin typeface="+mj-lt"/>
                        </a:rPr>
                        <a:t>No. of </a:t>
                      </a:r>
                      <a:br>
                        <a:rPr lang="en-US" sz="1600" b="1" dirty="0">
                          <a:effectLst/>
                          <a:latin typeface="+mj-lt"/>
                        </a:rPr>
                      </a:br>
                      <a:r>
                        <a:rPr lang="en-US" sz="1600" b="1" dirty="0">
                          <a:effectLst/>
                          <a:latin typeface="+mj-lt"/>
                        </a:rPr>
                        <a:t>Positions</a:t>
                      </a:r>
                      <a:endParaRPr lang="en-US" sz="1600" b="1" dirty="0">
                        <a:effectLst/>
                        <a:latin typeface="+mj-lt"/>
                        <a:ea typeface="Times New Roman" panose="02020603050405020304" pitchFamily="18" charset="0"/>
                        <a:cs typeface="Times New Roman" panose="02020603050405020304" pitchFamily="18" charset="0"/>
                      </a:endParaRPr>
                    </a:p>
                  </a:txBody>
                  <a:tcPr marL="33977" marR="33977" marT="0" marB="0" anchor="ctr">
                    <a:solidFill>
                      <a:schemeClr val="accent3">
                        <a:lumMod val="20000"/>
                        <a:lumOff val="80000"/>
                      </a:schemeClr>
                    </a:solidFill>
                  </a:tcPr>
                </a:tc>
                <a:tc>
                  <a:txBody>
                    <a:bodyPr/>
                    <a:lstStyle/>
                    <a:p>
                      <a:pPr marL="0" marR="0" algn="ctr">
                        <a:lnSpc>
                          <a:spcPct val="115000"/>
                        </a:lnSpc>
                        <a:spcBef>
                          <a:spcPts val="0"/>
                        </a:spcBef>
                        <a:spcAft>
                          <a:spcPts val="0"/>
                        </a:spcAft>
                      </a:pPr>
                      <a:r>
                        <a:rPr lang="en-US" sz="1600" b="1" dirty="0">
                          <a:effectLst/>
                          <a:latin typeface="+mj-lt"/>
                        </a:rPr>
                        <a:t>PPS Scale</a:t>
                      </a:r>
                      <a:endParaRPr lang="en-US" sz="1600" b="1" dirty="0">
                        <a:effectLst/>
                        <a:latin typeface="+mj-lt"/>
                        <a:ea typeface="Times New Roman" panose="02020603050405020304" pitchFamily="18" charset="0"/>
                        <a:cs typeface="Times New Roman" panose="02020603050405020304" pitchFamily="18" charset="0"/>
                      </a:endParaRPr>
                    </a:p>
                  </a:txBody>
                  <a:tcPr marL="33977" marR="33977" marT="0" marB="0" anchor="ctr">
                    <a:solidFill>
                      <a:schemeClr val="accent3">
                        <a:lumMod val="20000"/>
                        <a:lumOff val="80000"/>
                      </a:schemeClr>
                    </a:solidFill>
                  </a:tcPr>
                </a:tc>
                <a:extLst>
                  <a:ext uri="{0D108BD9-81ED-4DB2-BD59-A6C34878D82A}">
                    <a16:rowId xmlns:a16="http://schemas.microsoft.com/office/drawing/2014/main" val="10001"/>
                  </a:ext>
                </a:extLst>
              </a:tr>
              <a:tr h="281950">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24</a:t>
                      </a:r>
                    </a:p>
                  </a:txBody>
                  <a:tcPr marL="33977" marR="33977" marT="0" marB="0" anchor="ctr"/>
                </a:tc>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Information Security Specialist</a:t>
                      </a:r>
                    </a:p>
                  </a:txBody>
                  <a:tcPr marL="33977" marR="33977" marT="0" marB="0" anchor="ctr"/>
                </a:tc>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1</a:t>
                      </a:r>
                    </a:p>
                  </a:txBody>
                  <a:tcPr marL="33977" marR="33977" marT="0" marB="0" anchor="ctr"/>
                </a:tc>
                <a:tc>
                  <a:txBody>
                    <a:bodyPr/>
                    <a:lstStyle/>
                    <a:p>
                      <a:pPr marL="0" marR="0" algn="ctr">
                        <a:lnSpc>
                          <a:spcPct val="115000"/>
                        </a:lnSpc>
                        <a:spcBef>
                          <a:spcPts val="0"/>
                        </a:spcBef>
                        <a:spcAft>
                          <a:spcPts val="0"/>
                        </a:spcAft>
                      </a:pPr>
                      <a:r>
                        <a:rPr lang="en-US" sz="1600">
                          <a:effectLst/>
                          <a:latin typeface="+mj-lt"/>
                          <a:ea typeface="Times New Roman" panose="02020603050405020304" pitchFamily="18" charset="0"/>
                          <a:cs typeface="Times New Roman" panose="02020603050405020304" pitchFamily="18" charset="0"/>
                        </a:rPr>
                        <a:t>10</a:t>
                      </a:r>
                      <a:endParaRPr lang="en-US" sz="1600" dirty="0">
                        <a:effectLst/>
                        <a:latin typeface="+mj-lt"/>
                        <a:ea typeface="Times New Roman" panose="02020603050405020304" pitchFamily="18" charset="0"/>
                        <a:cs typeface="Times New Roman" panose="02020603050405020304" pitchFamily="18" charset="0"/>
                      </a:endParaRPr>
                    </a:p>
                  </a:txBody>
                  <a:tcPr marL="33977" marR="33977" marT="0" marB="0" anchor="ctr"/>
                </a:tc>
                <a:extLst>
                  <a:ext uri="{0D108BD9-81ED-4DB2-BD59-A6C34878D82A}">
                    <a16:rowId xmlns:a16="http://schemas.microsoft.com/office/drawing/2014/main" val="10005"/>
                  </a:ext>
                </a:extLst>
              </a:tr>
              <a:tr h="281950">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25</a:t>
                      </a:r>
                    </a:p>
                  </a:txBody>
                  <a:tcPr marL="33977" marR="33977" marT="0" marB="0" anchor="ctr"/>
                </a:tc>
                <a:tc>
                  <a:txBody>
                    <a:bodyPr/>
                    <a:lstStyle/>
                    <a:p>
                      <a:pPr marL="0" marR="0" algn="ctr">
                        <a:lnSpc>
                          <a:spcPct val="115000"/>
                        </a:lnSpc>
                        <a:spcBef>
                          <a:spcPts val="0"/>
                        </a:spcBef>
                        <a:spcAft>
                          <a:spcPts val="0"/>
                        </a:spcAft>
                      </a:pPr>
                      <a:r>
                        <a:rPr lang="en-US" sz="1600">
                          <a:effectLst/>
                          <a:latin typeface="+mj-lt"/>
                          <a:ea typeface="Times New Roman" panose="02020603050405020304" pitchFamily="18" charset="0"/>
                          <a:cs typeface="Times New Roman" panose="02020603050405020304" pitchFamily="18" charset="0"/>
                        </a:rPr>
                        <a:t>Cyber Security Specialist</a:t>
                      </a:r>
                      <a:endParaRPr lang="en-US" sz="1600" dirty="0">
                        <a:effectLst/>
                        <a:latin typeface="+mj-lt"/>
                        <a:ea typeface="Times New Roman" panose="02020603050405020304" pitchFamily="18" charset="0"/>
                        <a:cs typeface="Times New Roman" panose="02020603050405020304" pitchFamily="18" charset="0"/>
                      </a:endParaRPr>
                    </a:p>
                  </a:txBody>
                  <a:tcPr marL="33977" marR="33977" marT="0" marB="0" anchor="ctr"/>
                </a:tc>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1</a:t>
                      </a:r>
                    </a:p>
                  </a:txBody>
                  <a:tcPr marL="33977" marR="33977" marT="0" marB="0" anchor="ctr"/>
                </a:tc>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10</a:t>
                      </a:r>
                    </a:p>
                  </a:txBody>
                  <a:tcPr marL="33977" marR="33977" marT="0" marB="0" anchor="ctr"/>
                </a:tc>
                <a:extLst>
                  <a:ext uri="{0D108BD9-81ED-4DB2-BD59-A6C34878D82A}">
                    <a16:rowId xmlns:a16="http://schemas.microsoft.com/office/drawing/2014/main" val="10006"/>
                  </a:ext>
                </a:extLst>
              </a:tr>
              <a:tr h="281950">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26</a:t>
                      </a:r>
                    </a:p>
                  </a:txBody>
                  <a:tcPr marL="33977" marR="33977" marT="0" marB="0" anchor="ctr"/>
                </a:tc>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Network Security Specialist</a:t>
                      </a:r>
                    </a:p>
                  </a:txBody>
                  <a:tcPr marL="33977" marR="33977" marT="0" marB="0" anchor="ctr"/>
                </a:tc>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1</a:t>
                      </a:r>
                    </a:p>
                  </a:txBody>
                  <a:tcPr marL="33977" marR="33977" marT="0" marB="0" anchor="ctr"/>
                </a:tc>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10</a:t>
                      </a:r>
                    </a:p>
                  </a:txBody>
                  <a:tcPr marL="33977" marR="33977" marT="0" marB="0" anchor="ctr"/>
                </a:tc>
                <a:extLst>
                  <a:ext uri="{0D108BD9-81ED-4DB2-BD59-A6C34878D82A}">
                    <a16:rowId xmlns:a16="http://schemas.microsoft.com/office/drawing/2014/main" val="1069983703"/>
                  </a:ext>
                </a:extLst>
              </a:tr>
              <a:tr h="281950">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27</a:t>
                      </a:r>
                    </a:p>
                  </a:txBody>
                  <a:tcPr marL="33977" marR="33977" marT="0" marB="0" anchor="ctr"/>
                </a:tc>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Deputy Director Database</a:t>
                      </a:r>
                    </a:p>
                  </a:txBody>
                  <a:tcPr marL="33977" marR="33977" marT="0" marB="0" anchor="ctr"/>
                </a:tc>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1</a:t>
                      </a:r>
                    </a:p>
                  </a:txBody>
                  <a:tcPr marL="33977" marR="33977" marT="0" marB="0" anchor="ctr"/>
                </a:tc>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9</a:t>
                      </a:r>
                    </a:p>
                  </a:txBody>
                  <a:tcPr marL="33977" marR="33977" marT="0" marB="0" anchor="ctr"/>
                </a:tc>
                <a:extLst>
                  <a:ext uri="{0D108BD9-81ED-4DB2-BD59-A6C34878D82A}">
                    <a16:rowId xmlns:a16="http://schemas.microsoft.com/office/drawing/2014/main" val="1197369590"/>
                  </a:ext>
                </a:extLst>
              </a:tr>
              <a:tr h="281950">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28</a:t>
                      </a:r>
                    </a:p>
                  </a:txBody>
                  <a:tcPr marL="33977" marR="33977" marT="0" marB="0" anchor="ctr"/>
                </a:tc>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Data Scientist</a:t>
                      </a:r>
                    </a:p>
                  </a:txBody>
                  <a:tcPr marL="33977" marR="33977" marT="0" marB="0" anchor="ctr"/>
                </a:tc>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1</a:t>
                      </a:r>
                    </a:p>
                  </a:txBody>
                  <a:tcPr marL="33977" marR="33977" marT="0" marB="0" anchor="ctr"/>
                </a:tc>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9</a:t>
                      </a:r>
                    </a:p>
                  </a:txBody>
                  <a:tcPr marL="33977" marR="33977" marT="0" marB="0" anchor="ctr"/>
                </a:tc>
                <a:extLst>
                  <a:ext uri="{0D108BD9-81ED-4DB2-BD59-A6C34878D82A}">
                    <a16:rowId xmlns:a16="http://schemas.microsoft.com/office/drawing/2014/main" val="2717268193"/>
                  </a:ext>
                </a:extLst>
              </a:tr>
              <a:tr h="281950">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29</a:t>
                      </a:r>
                    </a:p>
                  </a:txBody>
                  <a:tcPr marL="33977" marR="33977" marT="0" marB="0" anchor="ctr"/>
                </a:tc>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Senior Software Engineer</a:t>
                      </a:r>
                    </a:p>
                  </a:txBody>
                  <a:tcPr marL="33977" marR="33977" marT="0" marB="0" anchor="ctr"/>
                </a:tc>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2</a:t>
                      </a:r>
                    </a:p>
                  </a:txBody>
                  <a:tcPr marL="33977" marR="33977" marT="0" marB="0" anchor="ctr"/>
                </a:tc>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9</a:t>
                      </a:r>
                    </a:p>
                  </a:txBody>
                  <a:tcPr marL="33977" marR="33977" marT="0" marB="0" anchor="ctr"/>
                </a:tc>
                <a:extLst>
                  <a:ext uri="{0D108BD9-81ED-4DB2-BD59-A6C34878D82A}">
                    <a16:rowId xmlns:a16="http://schemas.microsoft.com/office/drawing/2014/main" val="3325038560"/>
                  </a:ext>
                </a:extLst>
              </a:tr>
              <a:tr h="281950">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30</a:t>
                      </a:r>
                    </a:p>
                  </a:txBody>
                  <a:tcPr marL="33977" marR="33977" marT="0" marB="0" anchor="ctr"/>
                </a:tc>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Quality Assurance Engineer</a:t>
                      </a:r>
                    </a:p>
                  </a:txBody>
                  <a:tcPr marL="33977" marR="33977" marT="0" marB="0" anchor="ctr"/>
                </a:tc>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2</a:t>
                      </a:r>
                    </a:p>
                  </a:txBody>
                  <a:tcPr marL="33977" marR="33977" marT="0" marB="0" anchor="ctr"/>
                </a:tc>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8</a:t>
                      </a:r>
                    </a:p>
                  </a:txBody>
                  <a:tcPr marL="33977" marR="33977" marT="0" marB="0" anchor="ctr"/>
                </a:tc>
                <a:extLst>
                  <a:ext uri="{0D108BD9-81ED-4DB2-BD59-A6C34878D82A}">
                    <a16:rowId xmlns:a16="http://schemas.microsoft.com/office/drawing/2014/main" val="2778328178"/>
                  </a:ext>
                </a:extLst>
              </a:tr>
              <a:tr h="281950">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31</a:t>
                      </a:r>
                    </a:p>
                  </a:txBody>
                  <a:tcPr marL="33977" marR="33977" marT="0" marB="0" anchor="ctr"/>
                </a:tc>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Software Engineer</a:t>
                      </a:r>
                    </a:p>
                  </a:txBody>
                  <a:tcPr marL="33977" marR="33977" marT="0" marB="0" anchor="ctr"/>
                </a:tc>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3</a:t>
                      </a:r>
                    </a:p>
                  </a:txBody>
                  <a:tcPr marL="33977" marR="33977" marT="0" marB="0" anchor="ctr"/>
                </a:tc>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8</a:t>
                      </a:r>
                    </a:p>
                  </a:txBody>
                  <a:tcPr marL="33977" marR="33977" marT="0" marB="0" anchor="ctr"/>
                </a:tc>
                <a:extLst>
                  <a:ext uri="{0D108BD9-81ED-4DB2-BD59-A6C34878D82A}">
                    <a16:rowId xmlns:a16="http://schemas.microsoft.com/office/drawing/2014/main" val="2242317253"/>
                  </a:ext>
                </a:extLst>
              </a:tr>
              <a:tr h="281950">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32</a:t>
                      </a:r>
                    </a:p>
                  </a:txBody>
                  <a:tcPr marL="33977" marR="33977" marT="0" marB="0" anchor="ctr"/>
                </a:tc>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System Analyst </a:t>
                      </a:r>
                    </a:p>
                  </a:txBody>
                  <a:tcPr marL="33977" marR="33977" marT="0" marB="0" anchor="ctr"/>
                </a:tc>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1</a:t>
                      </a:r>
                    </a:p>
                  </a:txBody>
                  <a:tcPr marL="33977" marR="33977" marT="0" marB="0" anchor="ctr"/>
                </a:tc>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8</a:t>
                      </a:r>
                    </a:p>
                  </a:txBody>
                  <a:tcPr marL="33977" marR="33977" marT="0" marB="0" anchor="ctr"/>
                </a:tc>
                <a:extLst>
                  <a:ext uri="{0D108BD9-81ED-4DB2-BD59-A6C34878D82A}">
                    <a16:rowId xmlns:a16="http://schemas.microsoft.com/office/drawing/2014/main" val="2619094012"/>
                  </a:ext>
                </a:extLst>
              </a:tr>
              <a:tr h="281950">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33</a:t>
                      </a:r>
                    </a:p>
                  </a:txBody>
                  <a:tcPr marL="33977" marR="33977" marT="0" marB="0" anchor="ctr"/>
                </a:tc>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Technical Writer</a:t>
                      </a:r>
                    </a:p>
                  </a:txBody>
                  <a:tcPr marL="33977" marR="33977" marT="0" marB="0" anchor="ctr"/>
                </a:tc>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1</a:t>
                      </a:r>
                    </a:p>
                  </a:txBody>
                  <a:tcPr marL="33977" marR="33977" marT="0" marB="0" anchor="ctr"/>
                </a:tc>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7</a:t>
                      </a:r>
                    </a:p>
                  </a:txBody>
                  <a:tcPr marL="33977" marR="33977" marT="0" marB="0" anchor="ctr"/>
                </a:tc>
                <a:extLst>
                  <a:ext uri="{0D108BD9-81ED-4DB2-BD59-A6C34878D82A}">
                    <a16:rowId xmlns:a16="http://schemas.microsoft.com/office/drawing/2014/main" val="2827873743"/>
                  </a:ext>
                </a:extLst>
              </a:tr>
              <a:tr h="281950">
                <a:tc gridSpan="4">
                  <a:txBody>
                    <a:bodyPr/>
                    <a:lstStyle/>
                    <a:p>
                      <a:pPr marL="0" marR="0" algn="ctr">
                        <a:lnSpc>
                          <a:spcPct val="115000"/>
                        </a:lnSpc>
                        <a:spcBef>
                          <a:spcPts val="0"/>
                        </a:spcBef>
                        <a:spcAft>
                          <a:spcPts val="0"/>
                        </a:spcAft>
                      </a:pPr>
                      <a:r>
                        <a:rPr lang="en-US" sz="1600" dirty="0">
                          <a:effectLst/>
                          <a:latin typeface="+mj-lt"/>
                          <a:cs typeface="Times New Roman" panose="02020603050405020304" pitchFamily="18" charset="0"/>
                        </a:rPr>
                        <a:t>Admin &amp; HR Wing</a:t>
                      </a:r>
                    </a:p>
                  </a:txBody>
                  <a:tcPr marL="33977" marR="33977" marT="0" marB="0" anchor="ctr"/>
                </a:tc>
                <a:tc hMerge="1">
                  <a:txBody>
                    <a:bodyPr/>
                    <a:lstStyle/>
                    <a:p>
                      <a:endParaRPr/>
                    </a:p>
                  </a:txBody>
                  <a:tcPr marL="33977" marR="33977" marT="0" marB="0" anchor="ctr"/>
                </a:tc>
                <a:tc hMerge="1">
                  <a:txBody>
                    <a:bodyPr/>
                    <a:lstStyle/>
                    <a:p>
                      <a:pPr marL="0" marR="0" algn="ctr">
                        <a:lnSpc>
                          <a:spcPct val="115000"/>
                        </a:lnSpc>
                        <a:spcBef>
                          <a:spcPts val="0"/>
                        </a:spcBef>
                        <a:spcAft>
                          <a:spcPts val="0"/>
                        </a:spcAft>
                      </a:pP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977" marR="33977" marT="0" marB="0" anchor="ctr"/>
                </a:tc>
                <a:tc hMerge="1">
                  <a:txBody>
                    <a:bodyPr/>
                    <a:lstStyle/>
                    <a:p>
                      <a:pPr marL="0" marR="0" algn="ctr">
                        <a:lnSpc>
                          <a:spcPct val="115000"/>
                        </a:lnSpc>
                        <a:spcBef>
                          <a:spcPts val="0"/>
                        </a:spcBef>
                        <a:spcAft>
                          <a:spcPts val="0"/>
                        </a:spcAft>
                      </a:pP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977" marR="33977" marT="0" marB="0" anchor="ctr"/>
                </a:tc>
                <a:extLst>
                  <a:ext uri="{0D108BD9-81ED-4DB2-BD59-A6C34878D82A}">
                    <a16:rowId xmlns:a16="http://schemas.microsoft.com/office/drawing/2014/main" val="810743870"/>
                  </a:ext>
                </a:extLst>
              </a:tr>
              <a:tr h="281950">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34</a:t>
                      </a:r>
                    </a:p>
                  </a:txBody>
                  <a:tcPr marL="33977" marR="33977" marT="0" marB="0" anchor="ctr"/>
                </a:tc>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Manager HR &amp; Admin</a:t>
                      </a:r>
                    </a:p>
                  </a:txBody>
                  <a:tcPr marL="33977" marR="33977" marT="0" marB="0" anchor="ctr"/>
                </a:tc>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1</a:t>
                      </a:r>
                    </a:p>
                  </a:txBody>
                  <a:tcPr marL="33977" marR="33977" marT="0" marB="0" anchor="ctr"/>
                </a:tc>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8</a:t>
                      </a:r>
                    </a:p>
                  </a:txBody>
                  <a:tcPr marL="33977" marR="33977" marT="0" marB="0" anchor="ctr"/>
                </a:tc>
                <a:extLst>
                  <a:ext uri="{0D108BD9-81ED-4DB2-BD59-A6C34878D82A}">
                    <a16:rowId xmlns:a16="http://schemas.microsoft.com/office/drawing/2014/main" val="10007"/>
                  </a:ext>
                </a:extLst>
              </a:tr>
              <a:tr h="281950">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35</a:t>
                      </a:r>
                    </a:p>
                  </a:txBody>
                  <a:tcPr marL="33977" marR="33977" marT="0" marB="0" anchor="ctr"/>
                </a:tc>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HR Officer</a:t>
                      </a:r>
                    </a:p>
                  </a:txBody>
                  <a:tcPr marL="33977" marR="33977" marT="0" marB="0" anchor="ctr"/>
                </a:tc>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2</a:t>
                      </a:r>
                    </a:p>
                  </a:txBody>
                  <a:tcPr marL="33977" marR="33977" marT="0" marB="0" anchor="ctr"/>
                </a:tc>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7</a:t>
                      </a:r>
                    </a:p>
                  </a:txBody>
                  <a:tcPr marL="33977" marR="33977" marT="0" marB="0" anchor="ctr"/>
                </a:tc>
                <a:extLst>
                  <a:ext uri="{0D108BD9-81ED-4DB2-BD59-A6C34878D82A}">
                    <a16:rowId xmlns:a16="http://schemas.microsoft.com/office/drawing/2014/main" val="10008"/>
                  </a:ext>
                </a:extLst>
              </a:tr>
              <a:tr h="281950">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36</a:t>
                      </a:r>
                    </a:p>
                  </a:txBody>
                  <a:tcPr marL="33977" marR="33977" marT="0" marB="0" anchor="ctr"/>
                </a:tc>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Admin Officer</a:t>
                      </a:r>
                    </a:p>
                  </a:txBody>
                  <a:tcPr marL="33977" marR="33977" marT="0" marB="0" anchor="ctr"/>
                </a:tc>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2</a:t>
                      </a:r>
                    </a:p>
                  </a:txBody>
                  <a:tcPr marL="33977" marR="33977" marT="0" marB="0" anchor="ctr"/>
                </a:tc>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7</a:t>
                      </a:r>
                    </a:p>
                  </a:txBody>
                  <a:tcPr marL="33977" marR="33977" marT="0" marB="0" anchor="ctr"/>
                </a:tc>
                <a:extLst>
                  <a:ext uri="{0D108BD9-81ED-4DB2-BD59-A6C34878D82A}">
                    <a16:rowId xmlns:a16="http://schemas.microsoft.com/office/drawing/2014/main" val="3547067226"/>
                  </a:ext>
                </a:extLst>
              </a:tr>
            </a:tbl>
          </a:graphicData>
        </a:graphic>
      </p:graphicFrame>
    </p:spTree>
    <p:extLst>
      <p:ext uri="{BB962C8B-B14F-4D97-AF65-F5344CB8AC3E}">
        <p14:creationId xmlns:p14="http://schemas.microsoft.com/office/powerpoint/2010/main" val="1669518848"/>
      </p:ext>
    </p:extLst>
  </p:cSld>
  <p:clrMapOvr>
    <a:masterClrMapping/>
  </p:clrMapOvr>
  <p:transition spd="med">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DA78D4-E623-81F5-E7AE-9DC09843A76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BF267F4-B312-2EAC-7D3B-1D75F48AD0BD}"/>
              </a:ext>
            </a:extLst>
          </p:cNvPr>
          <p:cNvSpPr>
            <a:spLocks noGrp="1"/>
          </p:cNvSpPr>
          <p:nvPr>
            <p:ph type="title"/>
          </p:nvPr>
        </p:nvSpPr>
        <p:spPr>
          <a:xfrm>
            <a:off x="0" y="-1"/>
            <a:ext cx="7848600" cy="1143001"/>
          </a:xfrm>
        </p:spPr>
        <p:txBody>
          <a:bodyPr/>
          <a:lstStyle/>
          <a:p>
            <a:r>
              <a:rPr lang="en-US" dirty="0"/>
              <a:t>HR Requirements PSPA</a:t>
            </a:r>
            <a:endParaRPr lang="en-PK" dirty="0"/>
          </a:p>
        </p:txBody>
      </p:sp>
      <p:sp>
        <p:nvSpPr>
          <p:cNvPr id="4" name="Slide Number Placeholder 3">
            <a:extLst>
              <a:ext uri="{FF2B5EF4-FFF2-40B4-BE49-F238E27FC236}">
                <a16:creationId xmlns:a16="http://schemas.microsoft.com/office/drawing/2014/main" id="{85C23BFA-CC6B-69A1-5F26-93DED5383120}"/>
              </a:ext>
            </a:extLst>
          </p:cNvPr>
          <p:cNvSpPr>
            <a:spLocks noGrp="1"/>
          </p:cNvSpPr>
          <p:nvPr>
            <p:ph type="sldNum" sz="quarter" idx="10"/>
          </p:nvPr>
        </p:nvSpPr>
        <p:spPr>
          <a:xfrm>
            <a:off x="8039100" y="6502400"/>
            <a:ext cx="1066800" cy="286996"/>
          </a:xfrm>
        </p:spPr>
        <p:txBody>
          <a:bodyPr/>
          <a:lstStyle/>
          <a:p>
            <a:pPr>
              <a:defRPr/>
            </a:pPr>
            <a:fld id="{B0BF3230-410A-4C62-A35A-A49A13C87DAE}" type="slidenum">
              <a:rPr lang="en-US" altLang="en-US" smtClean="0">
                <a:solidFill>
                  <a:srgbClr val="000000"/>
                </a:solidFill>
              </a:rPr>
              <a:pPr>
                <a:defRPr/>
              </a:pPr>
              <a:t>25</a:t>
            </a:fld>
            <a:endParaRPr lang="en-US" altLang="en-US">
              <a:solidFill>
                <a:srgbClr val="000000"/>
              </a:solidFill>
            </a:endParaRPr>
          </a:p>
        </p:txBody>
      </p:sp>
      <p:graphicFrame>
        <p:nvGraphicFramePr>
          <p:cNvPr id="6" name="Content Placeholder 3">
            <a:extLst>
              <a:ext uri="{FF2B5EF4-FFF2-40B4-BE49-F238E27FC236}">
                <a16:creationId xmlns:a16="http://schemas.microsoft.com/office/drawing/2014/main" id="{3698576B-1A66-9E34-8D28-2E6D651850BC}"/>
              </a:ext>
            </a:extLst>
          </p:cNvPr>
          <p:cNvGraphicFramePr>
            <a:graphicFrameLocks noGrp="1"/>
          </p:cNvGraphicFramePr>
          <p:nvPr>
            <p:ph idx="1"/>
          </p:nvPr>
        </p:nvGraphicFramePr>
        <p:xfrm>
          <a:off x="457200" y="1143000"/>
          <a:ext cx="8153400" cy="4921390"/>
        </p:xfrm>
        <a:graphic>
          <a:graphicData uri="http://schemas.openxmlformats.org/drawingml/2006/table">
            <a:tbl>
              <a:tblPr firstRow="1" firstCol="1" bandRow="1">
                <a:tableStyleId>{ED083AE6-46FA-4A59-8FB0-9F97EB10719F}</a:tableStyleId>
              </a:tblPr>
              <a:tblGrid>
                <a:gridCol w="925944">
                  <a:extLst>
                    <a:ext uri="{9D8B030D-6E8A-4147-A177-3AD203B41FA5}">
                      <a16:colId xmlns:a16="http://schemas.microsoft.com/office/drawing/2014/main" val="20000"/>
                    </a:ext>
                  </a:extLst>
                </a:gridCol>
                <a:gridCol w="3299488">
                  <a:extLst>
                    <a:ext uri="{9D8B030D-6E8A-4147-A177-3AD203B41FA5}">
                      <a16:colId xmlns:a16="http://schemas.microsoft.com/office/drawing/2014/main" val="20001"/>
                    </a:ext>
                  </a:extLst>
                </a:gridCol>
                <a:gridCol w="1216687">
                  <a:extLst>
                    <a:ext uri="{9D8B030D-6E8A-4147-A177-3AD203B41FA5}">
                      <a16:colId xmlns:a16="http://schemas.microsoft.com/office/drawing/2014/main" val="20002"/>
                    </a:ext>
                  </a:extLst>
                </a:gridCol>
                <a:gridCol w="2711281">
                  <a:extLst>
                    <a:ext uri="{9D8B030D-6E8A-4147-A177-3AD203B41FA5}">
                      <a16:colId xmlns:a16="http://schemas.microsoft.com/office/drawing/2014/main" val="20005"/>
                    </a:ext>
                  </a:extLst>
                </a:gridCol>
              </a:tblGrid>
              <a:tr h="965515">
                <a:tc>
                  <a:txBody>
                    <a:bodyPr/>
                    <a:lstStyle/>
                    <a:p>
                      <a:pPr marL="0" marR="0" algn="ctr">
                        <a:lnSpc>
                          <a:spcPct val="115000"/>
                        </a:lnSpc>
                        <a:spcBef>
                          <a:spcPts val="0"/>
                        </a:spcBef>
                        <a:spcAft>
                          <a:spcPts val="0"/>
                        </a:spcAft>
                      </a:pPr>
                      <a:r>
                        <a:rPr lang="en-US" sz="1600" b="1" dirty="0" err="1">
                          <a:effectLst/>
                          <a:latin typeface="+mj-lt"/>
                        </a:rPr>
                        <a:t>Sr</a:t>
                      </a:r>
                      <a:r>
                        <a:rPr lang="en-US" sz="1600" b="1" dirty="0">
                          <a:effectLst/>
                          <a:latin typeface="+mj-lt"/>
                        </a:rPr>
                        <a:t> No.</a:t>
                      </a:r>
                      <a:endParaRPr lang="en-US" sz="1600" b="1" dirty="0">
                        <a:effectLst/>
                        <a:latin typeface="+mj-lt"/>
                        <a:ea typeface="Times New Roman" panose="02020603050405020304" pitchFamily="18" charset="0"/>
                        <a:cs typeface="Times New Roman" panose="02020603050405020304" pitchFamily="18" charset="0"/>
                      </a:endParaRPr>
                    </a:p>
                  </a:txBody>
                  <a:tcPr marL="33977" marR="33977" marT="0" marB="0" anchor="ctr">
                    <a:solidFill>
                      <a:schemeClr val="accent3">
                        <a:lumMod val="20000"/>
                        <a:lumOff val="80000"/>
                      </a:schemeClr>
                    </a:solidFill>
                  </a:tcPr>
                </a:tc>
                <a:tc>
                  <a:txBody>
                    <a:bodyPr/>
                    <a:lstStyle/>
                    <a:p>
                      <a:pPr marL="0" marR="0" algn="ctr">
                        <a:lnSpc>
                          <a:spcPct val="115000"/>
                        </a:lnSpc>
                        <a:spcBef>
                          <a:spcPts val="0"/>
                        </a:spcBef>
                        <a:spcAft>
                          <a:spcPts val="0"/>
                        </a:spcAft>
                      </a:pPr>
                      <a:r>
                        <a:rPr lang="en-US" sz="1600" b="1" dirty="0">
                          <a:effectLst/>
                          <a:latin typeface="+mj-lt"/>
                        </a:rPr>
                        <a:t>Names of Positions (Consultant Mode)</a:t>
                      </a:r>
                      <a:endParaRPr lang="en-US" sz="1600" b="1" dirty="0">
                        <a:effectLst/>
                        <a:latin typeface="+mj-lt"/>
                        <a:ea typeface="Times New Roman" panose="02020603050405020304" pitchFamily="18" charset="0"/>
                        <a:cs typeface="Times New Roman" panose="02020603050405020304" pitchFamily="18" charset="0"/>
                      </a:endParaRPr>
                    </a:p>
                  </a:txBody>
                  <a:tcPr marL="33977" marR="33977" marT="0" marB="0" anchor="ctr">
                    <a:solidFill>
                      <a:schemeClr val="accent3">
                        <a:lumMod val="20000"/>
                        <a:lumOff val="80000"/>
                      </a:schemeClr>
                    </a:solidFill>
                  </a:tcPr>
                </a:tc>
                <a:tc>
                  <a:txBody>
                    <a:bodyPr/>
                    <a:lstStyle/>
                    <a:p>
                      <a:pPr marL="0" marR="0" algn="ctr">
                        <a:lnSpc>
                          <a:spcPct val="115000"/>
                        </a:lnSpc>
                        <a:spcBef>
                          <a:spcPts val="0"/>
                        </a:spcBef>
                        <a:spcAft>
                          <a:spcPts val="0"/>
                        </a:spcAft>
                      </a:pPr>
                      <a:r>
                        <a:rPr lang="en-US" sz="1600" b="1" dirty="0">
                          <a:effectLst/>
                          <a:latin typeface="+mj-lt"/>
                        </a:rPr>
                        <a:t>No. of </a:t>
                      </a:r>
                      <a:br>
                        <a:rPr lang="en-US" sz="1600" b="1" dirty="0">
                          <a:effectLst/>
                          <a:latin typeface="+mj-lt"/>
                        </a:rPr>
                      </a:br>
                      <a:r>
                        <a:rPr lang="en-US" sz="1600" b="1" dirty="0">
                          <a:effectLst/>
                          <a:latin typeface="+mj-lt"/>
                        </a:rPr>
                        <a:t>Positions</a:t>
                      </a:r>
                      <a:endParaRPr lang="en-US" sz="1600" b="1" dirty="0">
                        <a:effectLst/>
                        <a:latin typeface="+mj-lt"/>
                        <a:ea typeface="Times New Roman" panose="02020603050405020304" pitchFamily="18" charset="0"/>
                        <a:cs typeface="Times New Roman" panose="02020603050405020304" pitchFamily="18" charset="0"/>
                      </a:endParaRPr>
                    </a:p>
                  </a:txBody>
                  <a:tcPr marL="33977" marR="33977" marT="0" marB="0" anchor="ctr">
                    <a:solidFill>
                      <a:schemeClr val="accent3">
                        <a:lumMod val="20000"/>
                        <a:lumOff val="80000"/>
                      </a:schemeClr>
                    </a:solidFill>
                  </a:tcPr>
                </a:tc>
                <a:tc>
                  <a:txBody>
                    <a:bodyPr/>
                    <a:lstStyle/>
                    <a:p>
                      <a:pPr marL="0" marR="0" algn="ctr">
                        <a:lnSpc>
                          <a:spcPct val="115000"/>
                        </a:lnSpc>
                        <a:spcBef>
                          <a:spcPts val="0"/>
                        </a:spcBef>
                        <a:spcAft>
                          <a:spcPts val="0"/>
                        </a:spcAft>
                      </a:pPr>
                      <a:r>
                        <a:rPr lang="en-US" sz="1600" b="1" dirty="0">
                          <a:effectLst/>
                          <a:latin typeface="+mj-lt"/>
                        </a:rPr>
                        <a:t>PPS Scale</a:t>
                      </a:r>
                      <a:endParaRPr lang="en-US" sz="1600" b="1" dirty="0">
                        <a:effectLst/>
                        <a:latin typeface="+mj-lt"/>
                        <a:ea typeface="Times New Roman" panose="02020603050405020304" pitchFamily="18" charset="0"/>
                        <a:cs typeface="Times New Roman" panose="02020603050405020304" pitchFamily="18" charset="0"/>
                      </a:endParaRPr>
                    </a:p>
                  </a:txBody>
                  <a:tcPr marL="33977" marR="33977" marT="0" marB="0" anchor="ctr">
                    <a:solidFill>
                      <a:schemeClr val="accent3">
                        <a:lumMod val="20000"/>
                        <a:lumOff val="80000"/>
                      </a:schemeClr>
                    </a:solidFill>
                  </a:tcPr>
                </a:tc>
                <a:extLst>
                  <a:ext uri="{0D108BD9-81ED-4DB2-BD59-A6C34878D82A}">
                    <a16:rowId xmlns:a16="http://schemas.microsoft.com/office/drawing/2014/main" val="10001"/>
                  </a:ext>
                </a:extLst>
              </a:tr>
              <a:tr h="359625">
                <a:tc gridSpan="4">
                  <a:txBody>
                    <a:bodyPr/>
                    <a:lstStyle/>
                    <a:p>
                      <a:pPr marL="0" marR="0" algn="ctr">
                        <a:lnSpc>
                          <a:spcPct val="115000"/>
                        </a:lnSpc>
                        <a:spcBef>
                          <a:spcPts val="0"/>
                        </a:spcBef>
                        <a:spcAft>
                          <a:spcPts val="0"/>
                        </a:spcAft>
                      </a:pPr>
                      <a:r>
                        <a:rPr lang="en-US" sz="1600" dirty="0">
                          <a:effectLst/>
                          <a:latin typeface="+mj-lt"/>
                          <a:cs typeface="Times New Roman" panose="02020603050405020304" pitchFamily="18" charset="0"/>
                        </a:rPr>
                        <a:t>Communication Wing</a:t>
                      </a:r>
                    </a:p>
                  </a:txBody>
                  <a:tcPr marL="33977" marR="33977" marT="0" marB="0" anchor="ctr"/>
                </a:tc>
                <a:tc hMerge="1">
                  <a:txBody>
                    <a:bodyPr/>
                    <a:lstStyle/>
                    <a:p>
                      <a:endParaRPr/>
                    </a:p>
                  </a:txBody>
                  <a:tcPr marL="33977" marR="33977" marT="0" marB="0" anchor="ctr"/>
                </a:tc>
                <a:tc hMerge="1">
                  <a:txBody>
                    <a:bodyPr/>
                    <a:lstStyle/>
                    <a:p>
                      <a:pPr marL="0" marR="0" algn="ctr">
                        <a:lnSpc>
                          <a:spcPct val="115000"/>
                        </a:lnSpc>
                        <a:spcBef>
                          <a:spcPts val="0"/>
                        </a:spcBef>
                        <a:spcAft>
                          <a:spcPts val="0"/>
                        </a:spcAft>
                      </a:pP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977" marR="33977" marT="0" marB="0" anchor="ctr"/>
                </a:tc>
                <a:tc hMerge="1">
                  <a:txBody>
                    <a:bodyPr/>
                    <a:lstStyle/>
                    <a:p>
                      <a:pPr marL="0" marR="0" algn="ctr">
                        <a:lnSpc>
                          <a:spcPct val="115000"/>
                        </a:lnSpc>
                        <a:spcBef>
                          <a:spcPts val="0"/>
                        </a:spcBef>
                        <a:spcAft>
                          <a:spcPts val="0"/>
                        </a:spcAft>
                      </a:pP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977" marR="33977" marT="0" marB="0" anchor="ctr"/>
                </a:tc>
                <a:extLst>
                  <a:ext uri="{0D108BD9-81ED-4DB2-BD59-A6C34878D82A}">
                    <a16:rowId xmlns:a16="http://schemas.microsoft.com/office/drawing/2014/main" val="10005"/>
                  </a:ext>
                </a:extLst>
              </a:tr>
              <a:tr h="359625">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37</a:t>
                      </a:r>
                    </a:p>
                  </a:txBody>
                  <a:tcPr marL="33977" marR="33977" marT="0" marB="0" anchor="ctr"/>
                </a:tc>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Additional Director Communication</a:t>
                      </a:r>
                    </a:p>
                  </a:txBody>
                  <a:tcPr marL="33977" marR="33977" marT="0" marB="0" anchor="ctr"/>
                </a:tc>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1</a:t>
                      </a:r>
                    </a:p>
                  </a:txBody>
                  <a:tcPr marL="33977" marR="33977" marT="0" marB="0" anchor="ctr"/>
                </a:tc>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10</a:t>
                      </a:r>
                    </a:p>
                  </a:txBody>
                  <a:tcPr marL="33977" marR="33977" marT="0" marB="0" anchor="ctr"/>
                </a:tc>
                <a:extLst>
                  <a:ext uri="{0D108BD9-81ED-4DB2-BD59-A6C34878D82A}">
                    <a16:rowId xmlns:a16="http://schemas.microsoft.com/office/drawing/2014/main" val="10006"/>
                  </a:ext>
                </a:extLst>
              </a:tr>
              <a:tr h="359625">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38</a:t>
                      </a:r>
                    </a:p>
                  </a:txBody>
                  <a:tcPr marL="33977" marR="33977" marT="0" marB="0" anchor="ctr"/>
                </a:tc>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Deputy Director Communication</a:t>
                      </a:r>
                    </a:p>
                  </a:txBody>
                  <a:tcPr marL="33977" marR="33977" marT="0" marB="0" anchor="ctr"/>
                </a:tc>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1</a:t>
                      </a:r>
                    </a:p>
                  </a:txBody>
                  <a:tcPr marL="33977" marR="33977" marT="0" marB="0" anchor="ctr"/>
                </a:tc>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8</a:t>
                      </a:r>
                    </a:p>
                  </a:txBody>
                  <a:tcPr marL="33977" marR="33977" marT="0" marB="0" anchor="ctr"/>
                </a:tc>
                <a:extLst>
                  <a:ext uri="{0D108BD9-81ED-4DB2-BD59-A6C34878D82A}">
                    <a16:rowId xmlns:a16="http://schemas.microsoft.com/office/drawing/2014/main" val="1069983703"/>
                  </a:ext>
                </a:extLst>
              </a:tr>
              <a:tr h="359625">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39</a:t>
                      </a:r>
                    </a:p>
                  </a:txBody>
                  <a:tcPr marL="33977" marR="33977" marT="0" marB="0" anchor="ctr"/>
                </a:tc>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Graphic Designer </a:t>
                      </a:r>
                    </a:p>
                  </a:txBody>
                  <a:tcPr marL="33977" marR="33977" marT="0" marB="0" anchor="ctr"/>
                </a:tc>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1</a:t>
                      </a:r>
                    </a:p>
                  </a:txBody>
                  <a:tcPr marL="33977" marR="33977" marT="0" marB="0" anchor="ctr"/>
                </a:tc>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7</a:t>
                      </a:r>
                    </a:p>
                  </a:txBody>
                  <a:tcPr marL="33977" marR="33977" marT="0" marB="0" anchor="ctr"/>
                </a:tc>
                <a:extLst>
                  <a:ext uri="{0D108BD9-81ED-4DB2-BD59-A6C34878D82A}">
                    <a16:rowId xmlns:a16="http://schemas.microsoft.com/office/drawing/2014/main" val="1197369590"/>
                  </a:ext>
                </a:extLst>
              </a:tr>
              <a:tr h="359625">
                <a:tc gridSpan="4">
                  <a:txBody>
                    <a:bodyPr/>
                    <a:lstStyle/>
                    <a:p>
                      <a:pPr marL="0" marR="0" algn="ctr">
                        <a:lnSpc>
                          <a:spcPct val="115000"/>
                        </a:lnSpc>
                        <a:spcBef>
                          <a:spcPts val="0"/>
                        </a:spcBef>
                        <a:spcAft>
                          <a:spcPts val="0"/>
                        </a:spcAft>
                      </a:pPr>
                      <a:r>
                        <a:rPr lang="en-US" sz="1600" dirty="0">
                          <a:effectLst/>
                          <a:latin typeface="+mj-lt"/>
                          <a:cs typeface="Times New Roman" panose="02020603050405020304" pitchFamily="18" charset="0"/>
                        </a:rPr>
                        <a:t>Support Staff </a:t>
                      </a:r>
                    </a:p>
                  </a:txBody>
                  <a:tcPr marL="33977" marR="33977" marT="0" marB="0" anchor="ctr"/>
                </a:tc>
                <a:tc hMerge="1">
                  <a:txBody>
                    <a:bodyPr/>
                    <a:lstStyle/>
                    <a:p>
                      <a:endParaRPr/>
                    </a:p>
                  </a:txBody>
                  <a:tcPr marL="33977" marR="33977" marT="0" marB="0" anchor="ctr"/>
                </a:tc>
                <a:tc hMerge="1">
                  <a:txBody>
                    <a:bodyPr/>
                    <a:lstStyle/>
                    <a:p>
                      <a:pPr marL="0" marR="0" algn="ctr">
                        <a:lnSpc>
                          <a:spcPct val="115000"/>
                        </a:lnSpc>
                        <a:spcBef>
                          <a:spcPts val="0"/>
                        </a:spcBef>
                        <a:spcAft>
                          <a:spcPts val="0"/>
                        </a:spcAft>
                      </a:pP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977" marR="33977" marT="0" marB="0" anchor="ctr"/>
                </a:tc>
                <a:tc hMerge="1">
                  <a:txBody>
                    <a:bodyPr/>
                    <a:lstStyle/>
                    <a:p>
                      <a:pPr marL="0" marR="0" algn="ctr">
                        <a:lnSpc>
                          <a:spcPct val="115000"/>
                        </a:lnSpc>
                        <a:spcBef>
                          <a:spcPts val="0"/>
                        </a:spcBef>
                        <a:spcAft>
                          <a:spcPts val="0"/>
                        </a:spcAft>
                      </a:pP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977" marR="33977" marT="0" marB="0" anchor="ctr"/>
                </a:tc>
                <a:extLst>
                  <a:ext uri="{0D108BD9-81ED-4DB2-BD59-A6C34878D82A}">
                    <a16:rowId xmlns:a16="http://schemas.microsoft.com/office/drawing/2014/main" val="2717268193"/>
                  </a:ext>
                </a:extLst>
              </a:tr>
              <a:tr h="359625">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40</a:t>
                      </a:r>
                    </a:p>
                  </a:txBody>
                  <a:tcPr marL="33977" marR="33977" marT="0" marB="0" anchor="ctr"/>
                </a:tc>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Office Assistant</a:t>
                      </a:r>
                    </a:p>
                  </a:txBody>
                  <a:tcPr marL="33977" marR="33977" marT="0" marB="0" anchor="ctr"/>
                </a:tc>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5</a:t>
                      </a:r>
                    </a:p>
                  </a:txBody>
                  <a:tcPr marL="33977" marR="33977" marT="0" marB="0" anchor="ctr"/>
                </a:tc>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4</a:t>
                      </a:r>
                    </a:p>
                  </a:txBody>
                  <a:tcPr marL="33977" marR="33977" marT="0" marB="0" anchor="ctr"/>
                </a:tc>
                <a:extLst>
                  <a:ext uri="{0D108BD9-81ED-4DB2-BD59-A6C34878D82A}">
                    <a16:rowId xmlns:a16="http://schemas.microsoft.com/office/drawing/2014/main" val="3325038560"/>
                  </a:ext>
                </a:extLst>
              </a:tr>
              <a:tr h="359625">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41</a:t>
                      </a:r>
                    </a:p>
                  </a:txBody>
                  <a:tcPr marL="33977" marR="33977" marT="0" marB="0" anchor="ctr"/>
                </a:tc>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Dispatch Riders</a:t>
                      </a:r>
                    </a:p>
                  </a:txBody>
                  <a:tcPr marL="33977" marR="33977" marT="0" marB="0" anchor="ctr"/>
                </a:tc>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2</a:t>
                      </a:r>
                    </a:p>
                  </a:txBody>
                  <a:tcPr marL="33977" marR="33977" marT="0" marB="0" anchor="ctr"/>
                </a:tc>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3</a:t>
                      </a:r>
                    </a:p>
                  </a:txBody>
                  <a:tcPr marL="33977" marR="33977" marT="0" marB="0" anchor="ctr"/>
                </a:tc>
                <a:extLst>
                  <a:ext uri="{0D108BD9-81ED-4DB2-BD59-A6C34878D82A}">
                    <a16:rowId xmlns:a16="http://schemas.microsoft.com/office/drawing/2014/main" val="2778328178"/>
                  </a:ext>
                </a:extLst>
              </a:tr>
              <a:tr h="359625">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42</a:t>
                      </a:r>
                    </a:p>
                  </a:txBody>
                  <a:tcPr marL="33977" marR="33977" marT="0" marB="0" anchor="ctr"/>
                </a:tc>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Driver</a:t>
                      </a:r>
                    </a:p>
                  </a:txBody>
                  <a:tcPr marL="33977" marR="33977" marT="0" marB="0" anchor="ctr"/>
                </a:tc>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5</a:t>
                      </a:r>
                    </a:p>
                  </a:txBody>
                  <a:tcPr marL="33977" marR="33977" marT="0" marB="0" anchor="ctr"/>
                </a:tc>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2</a:t>
                      </a:r>
                    </a:p>
                  </a:txBody>
                  <a:tcPr marL="33977" marR="33977" marT="0" marB="0" anchor="ctr"/>
                </a:tc>
                <a:extLst>
                  <a:ext uri="{0D108BD9-81ED-4DB2-BD59-A6C34878D82A}">
                    <a16:rowId xmlns:a16="http://schemas.microsoft.com/office/drawing/2014/main" val="2242317253"/>
                  </a:ext>
                </a:extLst>
              </a:tr>
              <a:tr h="359625">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46</a:t>
                      </a:r>
                    </a:p>
                  </a:txBody>
                  <a:tcPr marL="33977" marR="33977" marT="0" marB="0" anchor="ctr"/>
                </a:tc>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Office Boy</a:t>
                      </a:r>
                    </a:p>
                  </a:txBody>
                  <a:tcPr marL="33977" marR="33977" marT="0" marB="0" anchor="ctr"/>
                </a:tc>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8</a:t>
                      </a:r>
                    </a:p>
                  </a:txBody>
                  <a:tcPr marL="33977" marR="33977" marT="0" marB="0" anchor="ctr"/>
                </a:tc>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2</a:t>
                      </a:r>
                    </a:p>
                  </a:txBody>
                  <a:tcPr marL="33977" marR="33977" marT="0" marB="0" anchor="ctr"/>
                </a:tc>
                <a:extLst>
                  <a:ext uri="{0D108BD9-81ED-4DB2-BD59-A6C34878D82A}">
                    <a16:rowId xmlns:a16="http://schemas.microsoft.com/office/drawing/2014/main" val="2619094012"/>
                  </a:ext>
                </a:extLst>
              </a:tr>
              <a:tr h="359625">
                <a:tc>
                  <a:txBody>
                    <a:bodyPr/>
                    <a:lstStyle/>
                    <a:p>
                      <a:pPr marL="0" marR="0" algn="ctr">
                        <a:lnSpc>
                          <a:spcPct val="115000"/>
                        </a:lnSpc>
                        <a:spcBef>
                          <a:spcPts val="0"/>
                        </a:spcBef>
                        <a:spcAft>
                          <a:spcPts val="0"/>
                        </a:spcAft>
                      </a:pPr>
                      <a:endParaRPr lang="en-US" sz="1600" dirty="0">
                        <a:effectLst/>
                        <a:latin typeface="+mj-lt"/>
                        <a:ea typeface="Times New Roman" panose="02020603050405020304" pitchFamily="18" charset="0"/>
                        <a:cs typeface="Times New Roman" panose="02020603050405020304" pitchFamily="18" charset="0"/>
                      </a:endParaRPr>
                    </a:p>
                  </a:txBody>
                  <a:tcPr marL="33977" marR="33977" marT="0" marB="0" anchor="ctr"/>
                </a:tc>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Total</a:t>
                      </a:r>
                    </a:p>
                  </a:txBody>
                  <a:tcPr marL="33977" marR="33977" marT="0" marB="0" anchor="ctr"/>
                </a:tc>
                <a:tc>
                  <a:txBody>
                    <a:bodyPr/>
                    <a:lstStyle/>
                    <a:p>
                      <a:pPr marL="0" marR="0" algn="ctr">
                        <a:lnSpc>
                          <a:spcPct val="115000"/>
                        </a:lnSpc>
                        <a:spcBef>
                          <a:spcPts val="0"/>
                        </a:spcBef>
                        <a:spcAft>
                          <a:spcPts val="0"/>
                        </a:spcAft>
                      </a:pPr>
                      <a:r>
                        <a:rPr lang="en-US" sz="1600" dirty="0">
                          <a:effectLst/>
                          <a:latin typeface="+mj-lt"/>
                          <a:ea typeface="Times New Roman" panose="02020603050405020304" pitchFamily="18" charset="0"/>
                          <a:cs typeface="Times New Roman" panose="02020603050405020304" pitchFamily="18" charset="0"/>
                        </a:rPr>
                        <a:t>116</a:t>
                      </a:r>
                    </a:p>
                  </a:txBody>
                  <a:tcPr marL="33977" marR="33977" marT="0" marB="0" anchor="ctr"/>
                </a:tc>
                <a:tc>
                  <a:txBody>
                    <a:bodyPr/>
                    <a:lstStyle/>
                    <a:p>
                      <a:pPr marL="0" marR="0" algn="ctr">
                        <a:lnSpc>
                          <a:spcPct val="115000"/>
                        </a:lnSpc>
                        <a:spcBef>
                          <a:spcPts val="0"/>
                        </a:spcBef>
                        <a:spcAft>
                          <a:spcPts val="0"/>
                        </a:spcAft>
                      </a:pPr>
                      <a:endParaRPr lang="en-US" sz="1600" dirty="0">
                        <a:effectLst/>
                        <a:latin typeface="+mj-lt"/>
                        <a:ea typeface="Times New Roman" panose="02020603050405020304" pitchFamily="18" charset="0"/>
                        <a:cs typeface="Times New Roman" panose="02020603050405020304" pitchFamily="18" charset="0"/>
                      </a:endParaRPr>
                    </a:p>
                  </a:txBody>
                  <a:tcPr marL="33977" marR="33977" marT="0" marB="0" anchor="ctr"/>
                </a:tc>
                <a:extLst>
                  <a:ext uri="{0D108BD9-81ED-4DB2-BD59-A6C34878D82A}">
                    <a16:rowId xmlns:a16="http://schemas.microsoft.com/office/drawing/2014/main" val="2827873743"/>
                  </a:ext>
                </a:extLst>
              </a:tr>
              <a:tr h="359625">
                <a:tc gridSpan="4">
                  <a:txBody>
                    <a:bodyPr/>
                    <a:lstStyle/>
                    <a:p>
                      <a:pPr marL="0" marR="0" algn="ctr">
                        <a:lnSpc>
                          <a:spcPct val="115000"/>
                        </a:lnSpc>
                        <a:spcBef>
                          <a:spcPts val="0"/>
                        </a:spcBef>
                        <a:spcAft>
                          <a:spcPts val="0"/>
                        </a:spcAft>
                      </a:pPr>
                      <a:endParaRPr lang="en-US" sz="1600" dirty="0">
                        <a:effectLst/>
                        <a:latin typeface="+mj-lt"/>
                        <a:cs typeface="Times New Roman" panose="02020603050405020304" pitchFamily="18" charset="0"/>
                      </a:endParaRPr>
                    </a:p>
                  </a:txBody>
                  <a:tcPr marL="33977" marR="33977" marT="0" marB="0" anchor="ctr"/>
                </a:tc>
                <a:tc hMerge="1">
                  <a:txBody>
                    <a:bodyPr/>
                    <a:lstStyle/>
                    <a:p>
                      <a:endParaRPr/>
                    </a:p>
                  </a:txBody>
                  <a:tcPr marL="33977" marR="33977" marT="0" marB="0" anchor="ctr"/>
                </a:tc>
                <a:tc hMerge="1">
                  <a:txBody>
                    <a:bodyPr/>
                    <a:lstStyle/>
                    <a:p>
                      <a:pPr marL="0" marR="0" algn="ctr">
                        <a:lnSpc>
                          <a:spcPct val="115000"/>
                        </a:lnSpc>
                        <a:spcBef>
                          <a:spcPts val="0"/>
                        </a:spcBef>
                        <a:spcAft>
                          <a:spcPts val="0"/>
                        </a:spcAft>
                      </a:pP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977" marR="33977" marT="0" marB="0" anchor="ctr"/>
                </a:tc>
                <a:tc hMerge="1">
                  <a:txBody>
                    <a:bodyPr/>
                    <a:lstStyle/>
                    <a:p>
                      <a:pPr marL="0" marR="0" algn="ctr">
                        <a:lnSpc>
                          <a:spcPct val="115000"/>
                        </a:lnSpc>
                        <a:spcBef>
                          <a:spcPts val="0"/>
                        </a:spcBef>
                        <a:spcAft>
                          <a:spcPts val="0"/>
                        </a:spcAft>
                      </a:pP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977" marR="33977" marT="0" marB="0" anchor="ctr"/>
                </a:tc>
                <a:extLst>
                  <a:ext uri="{0D108BD9-81ED-4DB2-BD59-A6C34878D82A}">
                    <a16:rowId xmlns:a16="http://schemas.microsoft.com/office/drawing/2014/main" val="810743870"/>
                  </a:ext>
                </a:extLst>
              </a:tr>
            </a:tbl>
          </a:graphicData>
        </a:graphic>
      </p:graphicFrame>
      <p:sp>
        <p:nvSpPr>
          <p:cNvPr id="3" name="Rectangle 2">
            <a:hlinkClick r:id="rId2" action="ppaction://hlinksldjump"/>
            <a:extLst>
              <a:ext uri="{FF2B5EF4-FFF2-40B4-BE49-F238E27FC236}">
                <a16:creationId xmlns:a16="http://schemas.microsoft.com/office/drawing/2014/main" id="{3F1E1B0B-FEFF-B3B0-D46B-035DE372ABBD}"/>
              </a:ext>
            </a:extLst>
          </p:cNvPr>
          <p:cNvSpPr/>
          <p:nvPr/>
        </p:nvSpPr>
        <p:spPr>
          <a:xfrm>
            <a:off x="6096000" y="6248400"/>
            <a:ext cx="1752600" cy="457200"/>
          </a:xfrm>
          <a:prstGeom prst="rect">
            <a:avLst/>
          </a:prstGeom>
          <a:solidFill>
            <a:schemeClr val="accent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t>Back</a:t>
            </a:r>
            <a:endParaRPr lang="en-PK" b="1" dirty="0"/>
          </a:p>
        </p:txBody>
      </p:sp>
    </p:spTree>
    <p:extLst>
      <p:ext uri="{BB962C8B-B14F-4D97-AF65-F5344CB8AC3E}">
        <p14:creationId xmlns:p14="http://schemas.microsoft.com/office/powerpoint/2010/main" val="803467895"/>
      </p:ext>
    </p:extLst>
  </p:cSld>
  <p:clrMapOvr>
    <a:masterClrMapping/>
  </p:clrMapOvr>
  <p:transition spd="med">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515"/>
        <p:cNvGrpSpPr/>
        <p:nvPr/>
      </p:nvGrpSpPr>
      <p:grpSpPr>
        <a:xfrm>
          <a:off x="0" y="0"/>
          <a:ext cx="0" cy="0"/>
          <a:chOff x="0" y="0"/>
          <a:chExt cx="0" cy="0"/>
        </a:xfrm>
      </p:grpSpPr>
      <p:sp>
        <p:nvSpPr>
          <p:cNvPr id="517" name="Google Shape;517;p9"/>
          <p:cNvSpPr txBox="1">
            <a:spLocks noGrp="1"/>
          </p:cNvSpPr>
          <p:nvPr>
            <p:ph type="sldNum" idx="12"/>
          </p:nvPr>
        </p:nvSpPr>
        <p:spPr>
          <a:xfrm>
            <a:off x="8610600" y="6356350"/>
            <a:ext cx="2743200" cy="365125"/>
          </a:xfrm>
          <a:prstGeom prst="rect">
            <a:avLst/>
          </a:prstGeom>
          <a:noFill/>
          <a:ln>
            <a:noFill/>
          </a:ln>
        </p:spPr>
        <p:txBody>
          <a:bodyPr spcFirstLastPara="1" vert="horz" wrap="square" lIns="91440" tIns="45720" rIns="91440" bIns="45720" rtlCol="0" anchor="ctr" anchorCtr="0">
            <a:noAutofit/>
          </a:bodyPr>
          <a:lstStyle>
            <a:defPPr>
              <a:defRPr lang="en-PK"/>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036A6B7E-7D4E-489D-8334-DA4BE636847F}" type="slidenum">
              <a:rPr lang="en-PK" smtClean="0"/>
              <a:pPr algn="r"/>
              <a:t>26</a:t>
            </a:fld>
            <a:endParaRPr/>
          </a:p>
        </p:txBody>
      </p:sp>
      <p:sp>
        <p:nvSpPr>
          <p:cNvPr id="518" name="Google Shape;518;p9"/>
          <p:cNvSpPr/>
          <p:nvPr/>
        </p:nvSpPr>
        <p:spPr>
          <a:xfrm>
            <a:off x="4782888" y="2460449"/>
            <a:ext cx="1892423" cy="1834459"/>
          </a:xfrm>
          <a:prstGeom prst="rect">
            <a:avLst/>
          </a:prstGeom>
          <a:solidFill>
            <a:srgbClr val="C00000"/>
          </a:solidFill>
          <a:ln>
            <a:noFill/>
          </a:ln>
          <a:effectLst>
            <a:outerShdw blurRad="50800" dist="38100" dir="2700000" algn="tl" rotWithShape="0">
              <a:srgbClr val="000000">
                <a:alpha val="40000"/>
              </a:srgbClr>
            </a:outerShdw>
          </a:effectLst>
        </p:spPr>
        <p:txBody>
          <a:bodyPr spcFirstLastPara="1" wrap="square" lIns="68569" tIns="34275" rIns="68569" bIns="34275" anchor="ctr" anchorCtr="0">
            <a:noAutofit/>
          </a:bodyPr>
          <a:lstStyle/>
          <a:p>
            <a:pPr algn="ctr"/>
            <a:r>
              <a:rPr lang="en-US" sz="1800" b="1" kern="1200" dirty="0">
                <a:solidFill>
                  <a:srgbClr val="FFFFFF"/>
                </a:solidFill>
                <a:effectLst/>
                <a:latin typeface="Times New Roman" panose="02020603050405020304" pitchFamily="18" charset="0"/>
                <a:ea typeface="Cambria" panose="02040503050406030204" pitchFamily="18" charset="0"/>
                <a:cs typeface="Cambria" panose="02040503050406030204" pitchFamily="18" charset="0"/>
              </a:rPr>
              <a:t>Collection of data through </a:t>
            </a:r>
            <a:endParaRPr lang="en-PK" sz="1800" dirty="0">
              <a:effectLst/>
              <a:latin typeface="Cambria" panose="02040503050406030204" pitchFamily="18" charset="0"/>
              <a:ea typeface="Cambria" panose="02040503050406030204" pitchFamily="18" charset="0"/>
              <a:cs typeface="Cambria" panose="02040503050406030204" pitchFamily="18" charset="0"/>
            </a:endParaRPr>
          </a:p>
          <a:p>
            <a:pPr algn="ctr"/>
            <a:r>
              <a:rPr lang="en-US" sz="1800" b="1" kern="1200" dirty="0">
                <a:solidFill>
                  <a:srgbClr val="FFFFFF"/>
                </a:solidFill>
                <a:effectLst/>
                <a:latin typeface="Times New Roman" panose="02020603050405020304" pitchFamily="18" charset="0"/>
                <a:ea typeface="Cambria" panose="02040503050406030204" pitchFamily="18" charset="0"/>
                <a:cs typeface="Cambria" panose="02040503050406030204" pitchFamily="18" charset="0"/>
              </a:rPr>
              <a:t>Registration Centers </a:t>
            </a:r>
            <a:endParaRPr lang="en-PK" sz="1800" dirty="0">
              <a:effectLst/>
              <a:latin typeface="Cambria" panose="02040503050406030204" pitchFamily="18" charset="0"/>
              <a:ea typeface="Cambria" panose="02040503050406030204" pitchFamily="18" charset="0"/>
              <a:cs typeface="Cambria" panose="02040503050406030204" pitchFamily="18" charset="0"/>
            </a:endParaRPr>
          </a:p>
          <a:p>
            <a:pPr algn="ctr"/>
            <a:r>
              <a:rPr lang="en-US" sz="1800" b="1" kern="1200" dirty="0">
                <a:solidFill>
                  <a:srgbClr val="FFFFFF"/>
                </a:solidFill>
                <a:effectLst/>
                <a:latin typeface="Times New Roman" panose="02020603050405020304" pitchFamily="18" charset="0"/>
                <a:ea typeface="Cambria" panose="02040503050406030204" pitchFamily="18" charset="0"/>
                <a:cs typeface="Cambria" panose="02040503050406030204" pitchFamily="18" charset="0"/>
              </a:rPr>
              <a:t>&amp;</a:t>
            </a:r>
            <a:endParaRPr lang="en-PK" sz="1800" dirty="0">
              <a:effectLst/>
              <a:latin typeface="Cambria" panose="02040503050406030204" pitchFamily="18" charset="0"/>
              <a:ea typeface="Cambria" panose="02040503050406030204" pitchFamily="18" charset="0"/>
              <a:cs typeface="Cambria" panose="02040503050406030204" pitchFamily="18" charset="0"/>
            </a:endParaRPr>
          </a:p>
          <a:p>
            <a:r>
              <a:rPr lang="en-US" sz="1800" b="1" kern="1200" dirty="0">
                <a:solidFill>
                  <a:srgbClr val="FFFFFF"/>
                </a:solidFill>
                <a:effectLst/>
                <a:latin typeface="Times New Roman" panose="02020603050405020304" pitchFamily="18" charset="0"/>
                <a:ea typeface="Cambria" panose="02040503050406030204" pitchFamily="18" charset="0"/>
              </a:rPr>
              <a:t>Self-Registration</a:t>
            </a:r>
            <a:endParaRPr sz="1350" dirty="0">
              <a:latin typeface="Times New Roman" panose="02020603050405020304" pitchFamily="18" charset="0"/>
              <a:cs typeface="Times New Roman" panose="02020603050405020304" pitchFamily="18" charset="0"/>
            </a:endParaRPr>
          </a:p>
        </p:txBody>
      </p:sp>
      <p:sp>
        <p:nvSpPr>
          <p:cNvPr id="519" name="Google Shape;519;p9"/>
          <p:cNvSpPr/>
          <p:nvPr/>
        </p:nvSpPr>
        <p:spPr>
          <a:xfrm>
            <a:off x="1628183" y="2460449"/>
            <a:ext cx="1694773" cy="1837252"/>
          </a:xfrm>
          <a:prstGeom prst="rect">
            <a:avLst/>
          </a:prstGeom>
          <a:solidFill>
            <a:srgbClr val="00663D"/>
          </a:solidFill>
          <a:ln>
            <a:noFill/>
          </a:ln>
          <a:effectLst>
            <a:outerShdw blurRad="50800" dist="38100" dir="2700000" algn="tl" rotWithShape="0">
              <a:srgbClr val="000000">
                <a:alpha val="40000"/>
              </a:srgbClr>
            </a:outerShdw>
          </a:effectLst>
        </p:spPr>
        <p:txBody>
          <a:bodyPr spcFirstLastPara="1" wrap="square" lIns="68569" tIns="34275" rIns="68569" bIns="34275" anchor="ctr" anchorCtr="0">
            <a:noAutofit/>
          </a:bodyPr>
          <a:lstStyle/>
          <a:p>
            <a:pPr algn="ctr" rtl="0">
              <a:spcBef>
                <a:spcPts val="0"/>
              </a:spcBef>
              <a:spcAft>
                <a:spcPts val="0"/>
              </a:spcAft>
            </a:pPr>
            <a:endParaRPr lang="en-US" sz="1400" b="1" i="0" u="none" strike="noStrike" dirty="0">
              <a:solidFill>
                <a:srgbClr val="FFFFFF"/>
              </a:solidFill>
              <a:effectLst/>
              <a:latin typeface="Times New Roman" panose="02020603050405020304" pitchFamily="18" charset="0"/>
              <a:cs typeface="Times New Roman" panose="02020603050405020304" pitchFamily="18" charset="0"/>
            </a:endParaRPr>
          </a:p>
          <a:p>
            <a:pPr algn="ctr" rtl="0">
              <a:spcBef>
                <a:spcPts val="0"/>
              </a:spcBef>
              <a:spcAft>
                <a:spcPts val="0"/>
              </a:spcAft>
            </a:pPr>
            <a:r>
              <a:rPr lang="en-US" sz="1600" b="1" i="0" u="none" strike="noStrike" dirty="0">
                <a:solidFill>
                  <a:srgbClr val="FFFFFF"/>
                </a:solidFill>
                <a:effectLst/>
                <a:latin typeface="Times New Roman" panose="02020603050405020304" pitchFamily="18" charset="0"/>
                <a:cs typeface="Times New Roman" panose="02020603050405020304" pitchFamily="18" charset="0"/>
              </a:rPr>
              <a:t>Consolidation of existing data </a:t>
            </a:r>
            <a:endParaRPr lang="en-US" sz="1400" b="0" dirty="0">
              <a:effectLst/>
              <a:latin typeface="Times New Roman" panose="02020603050405020304" pitchFamily="18" charset="0"/>
              <a:cs typeface="Times New Roman" panose="02020603050405020304" pitchFamily="18" charset="0"/>
            </a:endParaRPr>
          </a:p>
          <a:p>
            <a:pPr algn="ctr" rtl="0">
              <a:spcBef>
                <a:spcPts val="0"/>
              </a:spcBef>
              <a:spcAft>
                <a:spcPts val="0"/>
              </a:spcAft>
            </a:pPr>
            <a:r>
              <a:rPr lang="en-US" sz="1600" b="1" i="0" u="none" strike="noStrike" dirty="0">
                <a:solidFill>
                  <a:srgbClr val="FFFFFF"/>
                </a:solidFill>
                <a:effectLst/>
                <a:latin typeface="Times New Roman" panose="02020603050405020304" pitchFamily="18" charset="0"/>
                <a:cs typeface="Times New Roman" panose="02020603050405020304" pitchFamily="18" charset="0"/>
              </a:rPr>
              <a:t>+ </a:t>
            </a:r>
            <a:endParaRPr lang="en-US" sz="1400" b="0" dirty="0">
              <a:effectLst/>
              <a:latin typeface="Times New Roman" panose="02020603050405020304" pitchFamily="18" charset="0"/>
              <a:cs typeface="Times New Roman" panose="02020603050405020304" pitchFamily="18" charset="0"/>
            </a:endParaRPr>
          </a:p>
          <a:p>
            <a:pPr algn="ctr" rtl="0">
              <a:spcBef>
                <a:spcPts val="0"/>
              </a:spcBef>
              <a:spcAft>
                <a:spcPts val="0"/>
              </a:spcAft>
            </a:pPr>
            <a:r>
              <a:rPr lang="en-US" sz="1600" b="1" i="0" u="none" strike="noStrike" dirty="0">
                <a:solidFill>
                  <a:srgbClr val="FFFFFF"/>
                </a:solidFill>
                <a:effectLst/>
                <a:latin typeface="Times New Roman" panose="02020603050405020304" pitchFamily="18" charset="0"/>
                <a:cs typeface="Times New Roman" panose="02020603050405020304" pitchFamily="18" charset="0"/>
              </a:rPr>
              <a:t>Integration and cross-referencing with NADRA and NSER</a:t>
            </a:r>
            <a:endParaRPr lang="en-US" sz="1400" b="0" dirty="0">
              <a:effectLst/>
              <a:latin typeface="Times New Roman" panose="02020603050405020304" pitchFamily="18" charset="0"/>
              <a:cs typeface="Times New Roman" panose="02020603050405020304" pitchFamily="18" charset="0"/>
            </a:endParaRPr>
          </a:p>
          <a:p>
            <a:br>
              <a:rPr lang="en-US" sz="1100" dirty="0"/>
            </a:br>
            <a:endParaRPr sz="1050" dirty="0">
              <a:latin typeface="Times New Roman" panose="02020603050405020304" pitchFamily="18" charset="0"/>
              <a:cs typeface="Times New Roman" panose="02020603050405020304" pitchFamily="18" charset="0"/>
            </a:endParaRPr>
          </a:p>
        </p:txBody>
      </p:sp>
      <p:sp>
        <p:nvSpPr>
          <p:cNvPr id="520" name="Google Shape;520;p9"/>
          <p:cNvSpPr/>
          <p:nvPr/>
        </p:nvSpPr>
        <p:spPr>
          <a:xfrm>
            <a:off x="5500370" y="1352545"/>
            <a:ext cx="2192063" cy="559337"/>
          </a:xfrm>
          <a:prstGeom prst="rect">
            <a:avLst/>
          </a:prstGeom>
          <a:noFill/>
          <a:ln w="28575" cap="flat" cmpd="sng">
            <a:solidFill>
              <a:schemeClr val="accent2"/>
            </a:solidFill>
            <a:prstDash val="solid"/>
            <a:miter lim="800000"/>
            <a:headEnd type="none" w="sm" len="sm"/>
            <a:tailEnd type="none" w="sm" len="sm"/>
          </a:ln>
        </p:spPr>
        <p:txBody>
          <a:bodyPr spcFirstLastPara="1" wrap="square" lIns="68569" tIns="34275" rIns="68569" bIns="34275" anchor="ctr" anchorCtr="0">
            <a:noAutofit/>
          </a:bodyPr>
          <a:lstStyle/>
          <a:p>
            <a:pPr algn="ctr"/>
            <a:r>
              <a:rPr lang="en-US" b="1" dirty="0">
                <a:solidFill>
                  <a:schemeClr val="dk1"/>
                </a:solidFill>
                <a:latin typeface="Times New Roman" panose="02020603050405020304" pitchFamily="18" charset="0"/>
                <a:ea typeface="Arial"/>
                <a:cs typeface="Times New Roman" panose="02020603050405020304" pitchFamily="18" charset="0"/>
                <a:sym typeface="Arial"/>
              </a:rPr>
              <a:t>Long-term Version</a:t>
            </a:r>
            <a:endParaRPr sz="1350" dirty="0">
              <a:latin typeface="Times New Roman" panose="02020603050405020304" pitchFamily="18" charset="0"/>
              <a:cs typeface="Times New Roman" panose="02020603050405020304" pitchFamily="18" charset="0"/>
            </a:endParaRPr>
          </a:p>
          <a:p>
            <a:pPr algn="ctr"/>
            <a:r>
              <a:rPr lang="en-US" sz="1500" b="1" dirty="0">
                <a:solidFill>
                  <a:schemeClr val="dk1"/>
                </a:solidFill>
                <a:latin typeface="Times New Roman" panose="02020603050405020304" pitchFamily="18" charset="0"/>
                <a:ea typeface="Arial"/>
                <a:cs typeface="Times New Roman" panose="02020603050405020304" pitchFamily="18" charset="0"/>
                <a:sym typeface="Arial"/>
              </a:rPr>
              <a:t>(1.5 years)</a:t>
            </a:r>
            <a:endParaRPr b="1" dirty="0">
              <a:solidFill>
                <a:schemeClr val="dk1"/>
              </a:solidFill>
              <a:latin typeface="Times New Roman" panose="02020603050405020304" pitchFamily="18" charset="0"/>
              <a:ea typeface="Arial"/>
              <a:cs typeface="Times New Roman" panose="02020603050405020304" pitchFamily="18" charset="0"/>
              <a:sym typeface="Arial"/>
            </a:endParaRPr>
          </a:p>
        </p:txBody>
      </p:sp>
      <p:sp>
        <p:nvSpPr>
          <p:cNvPr id="521" name="Google Shape;521;p9"/>
          <p:cNvSpPr/>
          <p:nvPr/>
        </p:nvSpPr>
        <p:spPr>
          <a:xfrm>
            <a:off x="1359353" y="1348021"/>
            <a:ext cx="2221236" cy="563862"/>
          </a:xfrm>
          <a:prstGeom prst="rect">
            <a:avLst/>
          </a:prstGeom>
          <a:noFill/>
          <a:ln w="28575" cap="flat" cmpd="sng">
            <a:solidFill>
              <a:schemeClr val="accent2"/>
            </a:solidFill>
            <a:prstDash val="solid"/>
            <a:miter lim="800000"/>
            <a:headEnd type="none" w="sm" len="sm"/>
            <a:tailEnd type="none" w="sm" len="sm"/>
          </a:ln>
        </p:spPr>
        <p:txBody>
          <a:bodyPr spcFirstLastPara="1" wrap="square" lIns="68569" tIns="34275" rIns="68569" bIns="34275" anchor="ctr" anchorCtr="0">
            <a:noAutofit/>
          </a:bodyPr>
          <a:lstStyle/>
          <a:p>
            <a:pPr algn="ctr"/>
            <a:r>
              <a:rPr lang="en-US" b="1" dirty="0">
                <a:solidFill>
                  <a:schemeClr val="dk1"/>
                </a:solidFill>
                <a:latin typeface="Times New Roman" panose="02020603050405020304" pitchFamily="18" charset="0"/>
                <a:ea typeface="Arial"/>
                <a:cs typeface="Times New Roman" panose="02020603050405020304" pitchFamily="18" charset="0"/>
                <a:sym typeface="Arial"/>
              </a:rPr>
              <a:t>Short-term Version</a:t>
            </a:r>
            <a:endParaRPr sz="1350" dirty="0">
              <a:latin typeface="Times New Roman" panose="02020603050405020304" pitchFamily="18" charset="0"/>
              <a:cs typeface="Times New Roman" panose="02020603050405020304" pitchFamily="18" charset="0"/>
            </a:endParaRPr>
          </a:p>
          <a:p>
            <a:pPr algn="ctr"/>
            <a:r>
              <a:rPr lang="en-US" sz="1500" b="1" dirty="0">
                <a:solidFill>
                  <a:schemeClr val="dk1"/>
                </a:solidFill>
                <a:latin typeface="Times New Roman" panose="02020603050405020304" pitchFamily="18" charset="0"/>
                <a:ea typeface="Arial"/>
                <a:cs typeface="Times New Roman" panose="02020603050405020304" pitchFamily="18" charset="0"/>
                <a:sym typeface="Arial"/>
              </a:rPr>
              <a:t>(3 months)</a:t>
            </a:r>
            <a:endParaRPr sz="1350" dirty="0">
              <a:latin typeface="Times New Roman" panose="02020603050405020304" pitchFamily="18" charset="0"/>
              <a:cs typeface="Times New Roman" panose="02020603050405020304" pitchFamily="18" charset="0"/>
            </a:endParaRPr>
          </a:p>
        </p:txBody>
      </p:sp>
      <p:cxnSp>
        <p:nvCxnSpPr>
          <p:cNvPr id="522" name="Google Shape;522;p9"/>
          <p:cNvCxnSpPr/>
          <p:nvPr/>
        </p:nvCxnSpPr>
        <p:spPr>
          <a:xfrm>
            <a:off x="4191000" y="2139994"/>
            <a:ext cx="0" cy="3239814"/>
          </a:xfrm>
          <a:prstGeom prst="straightConnector1">
            <a:avLst/>
          </a:prstGeom>
          <a:noFill/>
          <a:ln w="19050" cap="flat" cmpd="sng">
            <a:solidFill>
              <a:schemeClr val="accent2"/>
            </a:solidFill>
            <a:prstDash val="dash"/>
            <a:round/>
            <a:headEnd type="none" w="sm" len="sm"/>
            <a:tailEnd type="none" w="sm" len="sm"/>
          </a:ln>
        </p:spPr>
      </p:cxnSp>
      <p:cxnSp>
        <p:nvCxnSpPr>
          <p:cNvPr id="525" name="Google Shape;525;p9"/>
          <p:cNvCxnSpPr>
            <a:cxnSpLocks/>
            <a:stCxn id="520" idx="2"/>
            <a:endCxn id="518" idx="0"/>
          </p:cNvCxnSpPr>
          <p:nvPr/>
        </p:nvCxnSpPr>
        <p:spPr>
          <a:xfrm rot="5400000">
            <a:off x="5888468" y="1752514"/>
            <a:ext cx="548567" cy="867302"/>
          </a:xfrm>
          <a:prstGeom prst="bentConnector3">
            <a:avLst>
              <a:gd name="adj1" fmla="val 50000"/>
            </a:avLst>
          </a:prstGeom>
          <a:noFill/>
          <a:ln w="19050" cap="flat" cmpd="sng">
            <a:solidFill>
              <a:schemeClr val="dk1"/>
            </a:solidFill>
            <a:prstDash val="solid"/>
            <a:miter lim="800000"/>
            <a:headEnd type="none" w="sm" len="sm"/>
            <a:tailEnd type="triangle" w="med" len="med"/>
          </a:ln>
        </p:spPr>
      </p:cxnSp>
      <p:sp>
        <p:nvSpPr>
          <p:cNvPr id="527" name="Google Shape;527;p9"/>
          <p:cNvSpPr/>
          <p:nvPr/>
        </p:nvSpPr>
        <p:spPr>
          <a:xfrm>
            <a:off x="4976224" y="4475350"/>
            <a:ext cx="1483944" cy="356336"/>
          </a:xfrm>
          <a:prstGeom prst="rect">
            <a:avLst/>
          </a:prstGeom>
          <a:noFill/>
          <a:ln w="28575" cap="flat" cmpd="sng">
            <a:solidFill>
              <a:schemeClr val="accent2"/>
            </a:solidFill>
            <a:prstDash val="solid"/>
            <a:miter lim="800000"/>
            <a:headEnd type="none" w="sm" len="sm"/>
            <a:tailEnd type="none" w="sm" len="sm"/>
          </a:ln>
        </p:spPr>
        <p:txBody>
          <a:bodyPr spcFirstLastPara="1" wrap="square" lIns="68569" tIns="34275" rIns="68569" bIns="34275" anchor="ctr" anchorCtr="0">
            <a:noAutofit/>
          </a:bodyPr>
          <a:lstStyle/>
          <a:p>
            <a:pPr algn="ctr"/>
            <a:r>
              <a:rPr lang="en-US" b="1">
                <a:solidFill>
                  <a:schemeClr val="dk1"/>
                </a:solidFill>
                <a:latin typeface="Arial"/>
                <a:ea typeface="Arial"/>
                <a:cs typeface="Arial"/>
                <a:sym typeface="Arial"/>
              </a:rPr>
              <a:t>Stage I</a:t>
            </a:r>
            <a:endParaRPr sz="1500" b="1">
              <a:solidFill>
                <a:schemeClr val="dk1"/>
              </a:solidFill>
              <a:latin typeface="Arial"/>
              <a:ea typeface="Arial"/>
              <a:cs typeface="Arial"/>
              <a:sym typeface="Arial"/>
            </a:endParaRPr>
          </a:p>
        </p:txBody>
      </p:sp>
      <p:sp>
        <p:nvSpPr>
          <p:cNvPr id="528" name="Google Shape;528;p9"/>
          <p:cNvSpPr/>
          <p:nvPr/>
        </p:nvSpPr>
        <p:spPr>
          <a:xfrm>
            <a:off x="7257753" y="4475350"/>
            <a:ext cx="1483944" cy="356336"/>
          </a:xfrm>
          <a:prstGeom prst="rect">
            <a:avLst/>
          </a:prstGeom>
          <a:noFill/>
          <a:ln w="28575" cap="flat" cmpd="sng">
            <a:solidFill>
              <a:schemeClr val="accent2"/>
            </a:solidFill>
            <a:prstDash val="solid"/>
            <a:miter lim="800000"/>
            <a:headEnd type="none" w="sm" len="sm"/>
            <a:tailEnd type="none" w="sm" len="sm"/>
          </a:ln>
        </p:spPr>
        <p:txBody>
          <a:bodyPr spcFirstLastPara="1" wrap="square" lIns="68569" tIns="34275" rIns="68569" bIns="34275" anchor="ctr" anchorCtr="0">
            <a:noAutofit/>
          </a:bodyPr>
          <a:lstStyle/>
          <a:p>
            <a:pPr algn="ctr"/>
            <a:r>
              <a:rPr lang="en-US" b="1">
                <a:solidFill>
                  <a:schemeClr val="dk1"/>
                </a:solidFill>
                <a:latin typeface="Arial"/>
                <a:ea typeface="Arial"/>
                <a:cs typeface="Arial"/>
                <a:sym typeface="Arial"/>
              </a:rPr>
              <a:t>Stage II</a:t>
            </a:r>
            <a:endParaRPr sz="1500" b="1">
              <a:solidFill>
                <a:schemeClr val="dk1"/>
              </a:solidFill>
              <a:latin typeface="Arial"/>
              <a:ea typeface="Arial"/>
              <a:cs typeface="Arial"/>
              <a:sym typeface="Arial"/>
            </a:endParaRPr>
          </a:p>
        </p:txBody>
      </p:sp>
      <p:cxnSp>
        <p:nvCxnSpPr>
          <p:cNvPr id="530" name="Google Shape;530;p9"/>
          <p:cNvCxnSpPr>
            <a:cxnSpLocks/>
            <a:stCxn id="521" idx="2"/>
            <a:endCxn id="519" idx="0"/>
          </p:cNvCxnSpPr>
          <p:nvPr/>
        </p:nvCxnSpPr>
        <p:spPr>
          <a:xfrm rot="16200000" flipH="1">
            <a:off x="2198487" y="2183366"/>
            <a:ext cx="548566" cy="5599"/>
          </a:xfrm>
          <a:prstGeom prst="bentConnector3">
            <a:avLst>
              <a:gd name="adj1" fmla="val 50000"/>
            </a:avLst>
          </a:prstGeom>
          <a:noFill/>
          <a:ln w="19050" cap="flat" cmpd="sng">
            <a:solidFill>
              <a:schemeClr val="dk1"/>
            </a:solidFill>
            <a:prstDash val="solid"/>
            <a:miter lim="800000"/>
            <a:headEnd type="none" w="sm" len="sm"/>
            <a:tailEnd type="triangle" w="med" len="med"/>
          </a:ln>
        </p:spPr>
      </p:cxnSp>
      <p:sp>
        <p:nvSpPr>
          <p:cNvPr id="8" name="Title 7">
            <a:extLst>
              <a:ext uri="{FF2B5EF4-FFF2-40B4-BE49-F238E27FC236}">
                <a16:creationId xmlns:a16="http://schemas.microsoft.com/office/drawing/2014/main" id="{7B84D427-D87D-1BB6-8B2C-19892D5570FF}"/>
              </a:ext>
            </a:extLst>
          </p:cNvPr>
          <p:cNvSpPr>
            <a:spLocks noGrp="1"/>
          </p:cNvSpPr>
          <p:nvPr>
            <p:ph type="title"/>
          </p:nvPr>
        </p:nvSpPr>
        <p:spPr/>
        <p:txBody>
          <a:bodyPr/>
          <a:lstStyle/>
          <a:p>
            <a:r>
              <a:rPr lang="en-US" dirty="0"/>
              <a:t>Strategy for PSER </a:t>
            </a:r>
            <a:endParaRPr lang="en-PK" dirty="0"/>
          </a:p>
        </p:txBody>
      </p:sp>
      <p:cxnSp>
        <p:nvCxnSpPr>
          <p:cNvPr id="16" name="Google Shape;531;p9">
            <a:extLst>
              <a:ext uri="{FF2B5EF4-FFF2-40B4-BE49-F238E27FC236}">
                <a16:creationId xmlns:a16="http://schemas.microsoft.com/office/drawing/2014/main" id="{5D0FF2BD-3425-424A-0092-FCAA2626751A}"/>
              </a:ext>
            </a:extLst>
          </p:cNvPr>
          <p:cNvCxnSpPr>
            <a:cxnSpLocks/>
            <a:endCxn id="3" idx="0"/>
          </p:cNvCxnSpPr>
          <p:nvPr/>
        </p:nvCxnSpPr>
        <p:spPr>
          <a:xfrm>
            <a:off x="6596401" y="2178876"/>
            <a:ext cx="1322705" cy="249773"/>
          </a:xfrm>
          <a:prstGeom prst="bentConnector2">
            <a:avLst/>
          </a:prstGeom>
          <a:noFill/>
          <a:ln w="19050" cap="flat" cmpd="sng">
            <a:solidFill>
              <a:schemeClr val="dk1"/>
            </a:solidFill>
            <a:prstDash val="solid"/>
            <a:miter lim="800000"/>
            <a:headEnd type="none" w="sm" len="sm"/>
            <a:tailEnd type="triangle" w="med" len="med"/>
          </a:ln>
        </p:spPr>
      </p:cxnSp>
      <p:sp>
        <p:nvSpPr>
          <p:cNvPr id="17" name="TextBox 16">
            <a:extLst>
              <a:ext uri="{FF2B5EF4-FFF2-40B4-BE49-F238E27FC236}">
                <a16:creationId xmlns:a16="http://schemas.microsoft.com/office/drawing/2014/main" id="{A09C6767-7B1D-046D-2473-82FDA4A8CFA6}"/>
              </a:ext>
            </a:extLst>
          </p:cNvPr>
          <p:cNvSpPr txBox="1"/>
          <p:nvPr/>
        </p:nvSpPr>
        <p:spPr>
          <a:xfrm>
            <a:off x="2965838" y="5492763"/>
            <a:ext cx="2450324" cy="1200329"/>
          </a:xfrm>
          <a:prstGeom prst="rect">
            <a:avLst/>
          </a:prstGeom>
          <a:noFill/>
          <a:ln w="9525">
            <a:solidFill>
              <a:schemeClr val="tx1"/>
            </a:solidFill>
          </a:ln>
        </p:spPr>
        <p:txBody>
          <a:bodyPr wrap="square" rtlCol="0">
            <a:spAutoFit/>
          </a:bodyPr>
          <a:lstStyle/>
          <a:p>
            <a:r>
              <a:rPr lang="en-US" sz="1800" kern="1200" dirty="0">
                <a:solidFill>
                  <a:srgbClr val="000000"/>
                </a:solidFill>
                <a:effectLst/>
                <a:latin typeface="Times New Roman" panose="02020603050405020304" pitchFamily="18" charset="0"/>
                <a:ea typeface="Cambria" panose="02040503050406030204" pitchFamily="18" charset="0"/>
                <a:cs typeface="Cambria" panose="02040503050406030204" pitchFamily="18" charset="0"/>
              </a:rPr>
              <a:t>The registration centers will continue to work after door-to-door survey</a:t>
            </a:r>
            <a:endParaRPr lang="en-PK" sz="1800" dirty="0">
              <a:effectLst/>
              <a:latin typeface="Cambria" panose="02040503050406030204" pitchFamily="18" charset="0"/>
              <a:ea typeface="Cambria" panose="02040503050406030204" pitchFamily="18" charset="0"/>
              <a:cs typeface="Cambria" panose="02040503050406030204" pitchFamily="18" charset="0"/>
            </a:endParaRPr>
          </a:p>
        </p:txBody>
      </p:sp>
      <p:sp>
        <p:nvSpPr>
          <p:cNvPr id="3" name="Google Shape;518;p9">
            <a:extLst>
              <a:ext uri="{FF2B5EF4-FFF2-40B4-BE49-F238E27FC236}">
                <a16:creationId xmlns:a16="http://schemas.microsoft.com/office/drawing/2014/main" id="{FEE6AAF0-6488-7CFB-FCE7-10F402620F22}"/>
              </a:ext>
            </a:extLst>
          </p:cNvPr>
          <p:cNvSpPr/>
          <p:nvPr/>
        </p:nvSpPr>
        <p:spPr>
          <a:xfrm>
            <a:off x="6972893" y="2428649"/>
            <a:ext cx="1892425" cy="1824652"/>
          </a:xfrm>
          <a:prstGeom prst="rect">
            <a:avLst/>
          </a:prstGeom>
          <a:solidFill>
            <a:srgbClr val="0070C0"/>
          </a:solidFill>
          <a:ln>
            <a:solidFill>
              <a:schemeClr val="accent1">
                <a:lumMod val="75000"/>
              </a:schemeClr>
            </a:solidFill>
          </a:ln>
          <a:effectLst>
            <a:outerShdw blurRad="50800" dist="38100" dir="2700000" algn="tl" rotWithShape="0">
              <a:srgbClr val="000000">
                <a:alpha val="40000"/>
              </a:srgbClr>
            </a:outerShdw>
          </a:effectLst>
        </p:spPr>
        <p:txBody>
          <a:bodyPr spcFirstLastPara="1" wrap="square" lIns="68569" tIns="34275" rIns="68569" bIns="34275" anchor="ctr" anchorCtr="0">
            <a:noAutofit/>
          </a:bodyPr>
          <a:lstStyle/>
          <a:p>
            <a:pPr algn="ctr"/>
            <a:r>
              <a:rPr lang="en-US" sz="1800" b="1" kern="1200" dirty="0">
                <a:solidFill>
                  <a:srgbClr val="FFFFFF"/>
                </a:solidFill>
                <a:effectLst/>
                <a:latin typeface="Times New Roman" panose="02020603050405020304" pitchFamily="18" charset="0"/>
                <a:ea typeface="Arial" panose="020B0604020202020204" pitchFamily="34" charset="0"/>
                <a:cs typeface="Cambria" panose="02040503050406030204" pitchFamily="18" charset="0"/>
              </a:rPr>
              <a:t>Full-scale Survey</a:t>
            </a:r>
            <a:endParaRPr lang="en-PK" sz="1800" dirty="0">
              <a:effectLst/>
              <a:latin typeface="Cambria" panose="02040503050406030204" pitchFamily="18" charset="0"/>
              <a:ea typeface="Cambria" panose="02040503050406030204" pitchFamily="18" charset="0"/>
              <a:cs typeface="Cambria" panose="02040503050406030204" pitchFamily="18" charset="0"/>
            </a:endParaRPr>
          </a:p>
          <a:p>
            <a:pPr algn="ctr"/>
            <a:endParaRPr lang="en-PK" sz="1100" dirty="0">
              <a:effectLst/>
              <a:latin typeface="Cambria" panose="02040503050406030204" pitchFamily="18" charset="0"/>
              <a:ea typeface="Cambria" panose="02040503050406030204" pitchFamily="18" charset="0"/>
              <a:cs typeface="Cambria" panose="02040503050406030204" pitchFamily="18" charset="0"/>
            </a:endParaRPr>
          </a:p>
        </p:txBody>
      </p:sp>
      <p:sp>
        <p:nvSpPr>
          <p:cNvPr id="10" name="Left Brace 9">
            <a:extLst>
              <a:ext uri="{FF2B5EF4-FFF2-40B4-BE49-F238E27FC236}">
                <a16:creationId xmlns:a16="http://schemas.microsoft.com/office/drawing/2014/main" id="{8B6E4325-2673-727F-3345-2706B2E547F3}"/>
              </a:ext>
            </a:extLst>
          </p:cNvPr>
          <p:cNvSpPr/>
          <p:nvPr/>
        </p:nvSpPr>
        <p:spPr>
          <a:xfrm rot="16200000">
            <a:off x="6657361" y="4006011"/>
            <a:ext cx="322580" cy="2200910"/>
          </a:xfrm>
          <a:prstGeom prst="leftBrace">
            <a:avLst/>
          </a:prstGeom>
        </p:spPr>
        <p:style>
          <a:lnRef idx="3">
            <a:schemeClr val="accent6"/>
          </a:lnRef>
          <a:fillRef idx="0">
            <a:schemeClr val="accent6"/>
          </a:fillRef>
          <a:effectRef idx="2">
            <a:schemeClr val="accent6"/>
          </a:effectRef>
          <a:fontRef idx="minor">
            <a:schemeClr val="tx1"/>
          </a:fontRef>
        </p:style>
        <p:txBody>
          <a:bodyPr wrap="square" rtlCol="0" anchor="ctr">
            <a:noAutofit/>
          </a:bodyPr>
          <a:lstStyle/>
          <a:p>
            <a:endParaRPr lang="en-PK"/>
          </a:p>
        </p:txBody>
      </p:sp>
      <p:sp>
        <p:nvSpPr>
          <p:cNvPr id="11" name="TextBox 513">
            <a:extLst>
              <a:ext uri="{FF2B5EF4-FFF2-40B4-BE49-F238E27FC236}">
                <a16:creationId xmlns:a16="http://schemas.microsoft.com/office/drawing/2014/main" id="{B48A4771-CD7E-D8B6-2882-598177EE3103}"/>
              </a:ext>
            </a:extLst>
          </p:cNvPr>
          <p:cNvSpPr txBox="1"/>
          <p:nvPr/>
        </p:nvSpPr>
        <p:spPr>
          <a:xfrm>
            <a:off x="6096000" y="5379808"/>
            <a:ext cx="1752600" cy="632460"/>
          </a:xfrm>
          <a:prstGeom prst="rect">
            <a:avLst/>
          </a:prstGeom>
          <a:noFill/>
        </p:spPr>
        <p:txBody>
          <a:bodyPr wrap="square" rtlCol="0">
            <a:noAutofit/>
          </a:bodyPr>
          <a:lstStyle/>
          <a:p>
            <a:r>
              <a:rPr lang="en-US" sz="1600" b="1" kern="1200" dirty="0">
                <a:solidFill>
                  <a:srgbClr val="000000"/>
                </a:solidFill>
                <a:effectLst/>
                <a:latin typeface="Cambria" panose="02040503050406030204" pitchFamily="18" charset="0"/>
                <a:ea typeface="Cambria" panose="02040503050406030204" pitchFamily="18" charset="0"/>
                <a:cs typeface="Cambria" panose="02040503050406030204" pitchFamily="18" charset="0"/>
              </a:rPr>
              <a:t>Sample-based Verification</a:t>
            </a:r>
            <a:endParaRPr lang="en-PK" sz="1100" dirty="0">
              <a:effectLst/>
              <a:latin typeface="Cambria" panose="02040503050406030204" pitchFamily="18" charset="0"/>
              <a:ea typeface="Cambria" panose="02040503050406030204" pitchFamily="18" charset="0"/>
              <a:cs typeface="Cambria" panose="02040503050406030204" pitchFamily="18" charset="0"/>
            </a:endParaRPr>
          </a:p>
        </p:txBody>
      </p:sp>
      <p:sp>
        <p:nvSpPr>
          <p:cNvPr id="12" name="Rectangle 11">
            <a:extLst>
              <a:ext uri="{FF2B5EF4-FFF2-40B4-BE49-F238E27FC236}">
                <a16:creationId xmlns:a16="http://schemas.microsoft.com/office/drawing/2014/main" id="{C5307542-5EA7-D5E9-802A-D36AF88568B4}"/>
              </a:ext>
            </a:extLst>
          </p:cNvPr>
          <p:cNvSpPr/>
          <p:nvPr/>
        </p:nvSpPr>
        <p:spPr>
          <a:xfrm>
            <a:off x="5872384" y="5327170"/>
            <a:ext cx="1935289" cy="63246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PK" dirty="0"/>
          </a:p>
        </p:txBody>
      </p:sp>
    </p:spTree>
    <p:extLst>
      <p:ext uri="{BB962C8B-B14F-4D97-AF65-F5344CB8AC3E}">
        <p14:creationId xmlns:p14="http://schemas.microsoft.com/office/powerpoint/2010/main" val="690873925"/>
      </p:ext>
    </p:extLst>
  </p:cSld>
  <p:clrMapOvr>
    <a:masterClrMapping/>
  </p:clrMapOvr>
  <p:transition spd="med">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7C7085-FD4D-1F31-CD2A-94B80EB2150B}"/>
              </a:ext>
            </a:extLst>
          </p:cNvPr>
          <p:cNvSpPr>
            <a:spLocks noGrp="1"/>
          </p:cNvSpPr>
          <p:nvPr>
            <p:ph type="title"/>
          </p:nvPr>
        </p:nvSpPr>
        <p:spPr/>
        <p:txBody>
          <a:bodyPr/>
          <a:lstStyle/>
          <a:p>
            <a:r>
              <a:rPr lang="en-US" dirty="0"/>
              <a:t>Process Flow</a:t>
            </a:r>
            <a:endParaRPr lang="en-PK" dirty="0"/>
          </a:p>
        </p:txBody>
      </p:sp>
      <p:sp>
        <p:nvSpPr>
          <p:cNvPr id="4" name="Slide Number Placeholder 3">
            <a:extLst>
              <a:ext uri="{FF2B5EF4-FFF2-40B4-BE49-F238E27FC236}">
                <a16:creationId xmlns:a16="http://schemas.microsoft.com/office/drawing/2014/main" id="{B2EA9C8F-E7D1-0E20-34B0-F94BC86BDD80}"/>
              </a:ext>
            </a:extLst>
          </p:cNvPr>
          <p:cNvSpPr>
            <a:spLocks noGrp="1"/>
          </p:cNvSpPr>
          <p:nvPr>
            <p:ph type="sldNum" sz="quarter" idx="10"/>
          </p:nvPr>
        </p:nvSpPr>
        <p:spPr/>
        <p:txBody>
          <a:bodyPr/>
          <a:lstStyle/>
          <a:p>
            <a:pPr>
              <a:defRPr/>
            </a:pPr>
            <a:fld id="{B0BF3230-410A-4C62-A35A-A49A13C87DAE}" type="slidenum">
              <a:rPr lang="en-US" altLang="en-US" smtClean="0">
                <a:solidFill>
                  <a:srgbClr val="000000"/>
                </a:solidFill>
              </a:rPr>
              <a:pPr>
                <a:defRPr/>
              </a:pPr>
              <a:t>27</a:t>
            </a:fld>
            <a:endParaRPr lang="en-US" altLang="en-US">
              <a:solidFill>
                <a:srgbClr val="000000"/>
              </a:solidFill>
            </a:endParaRPr>
          </a:p>
        </p:txBody>
      </p:sp>
      <p:pic>
        <p:nvPicPr>
          <p:cNvPr id="6" name="Google Shape;189;p30">
            <a:extLst>
              <a:ext uri="{FF2B5EF4-FFF2-40B4-BE49-F238E27FC236}">
                <a16:creationId xmlns:a16="http://schemas.microsoft.com/office/drawing/2014/main" id="{015300FB-AC34-AFBB-211E-FF0FD64A8955}"/>
              </a:ext>
            </a:extLst>
          </p:cNvPr>
          <p:cNvPicPr preferRelativeResize="0"/>
          <p:nvPr/>
        </p:nvPicPr>
        <p:blipFill>
          <a:blip r:embed="rId2">
            <a:alphaModFix/>
          </a:blip>
          <a:stretch>
            <a:fillRect/>
          </a:stretch>
        </p:blipFill>
        <p:spPr>
          <a:xfrm>
            <a:off x="457201" y="1143000"/>
            <a:ext cx="8648700" cy="5359400"/>
          </a:xfrm>
          <a:prstGeom prst="rect">
            <a:avLst/>
          </a:prstGeom>
          <a:noFill/>
          <a:ln>
            <a:noFill/>
          </a:ln>
        </p:spPr>
      </p:pic>
    </p:spTree>
    <p:extLst>
      <p:ext uri="{BB962C8B-B14F-4D97-AF65-F5344CB8AC3E}">
        <p14:creationId xmlns:p14="http://schemas.microsoft.com/office/powerpoint/2010/main" val="302796099"/>
      </p:ext>
    </p:extLst>
  </p:cSld>
  <p:clrMapOvr>
    <a:masterClrMapping/>
  </p:clrMapOvr>
  <p:transition spd="med">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86DD94-3494-9CDE-740B-F59A05FDB290}"/>
              </a:ext>
            </a:extLst>
          </p:cNvPr>
          <p:cNvSpPr>
            <a:spLocks noGrp="1"/>
          </p:cNvSpPr>
          <p:nvPr>
            <p:ph type="title"/>
          </p:nvPr>
        </p:nvSpPr>
        <p:spPr/>
        <p:txBody>
          <a:bodyPr/>
          <a:lstStyle/>
          <a:p>
            <a:r>
              <a:rPr lang="en-US" dirty="0"/>
              <a:t>Exit Strategy</a:t>
            </a:r>
            <a:endParaRPr lang="en-PK" dirty="0"/>
          </a:p>
        </p:txBody>
      </p:sp>
      <p:sp>
        <p:nvSpPr>
          <p:cNvPr id="3" name="Content Placeholder 2">
            <a:extLst>
              <a:ext uri="{FF2B5EF4-FFF2-40B4-BE49-F238E27FC236}">
                <a16:creationId xmlns:a16="http://schemas.microsoft.com/office/drawing/2014/main" id="{8788A3C0-D336-B73F-4012-0D780E19260F}"/>
              </a:ext>
            </a:extLst>
          </p:cNvPr>
          <p:cNvSpPr>
            <a:spLocks noGrp="1"/>
          </p:cNvSpPr>
          <p:nvPr>
            <p:ph idx="1"/>
          </p:nvPr>
        </p:nvSpPr>
        <p:spPr>
          <a:xfrm>
            <a:off x="457200" y="1133272"/>
            <a:ext cx="8420100" cy="4876800"/>
          </a:xfrm>
        </p:spPr>
        <p:txBody>
          <a:bodyPr/>
          <a:lstStyle/>
          <a:p>
            <a:pPr marL="0" indent="0">
              <a:buNone/>
            </a:pPr>
            <a:endParaRPr lang="en-GB" sz="1800" b="0" dirty="0">
              <a:latin typeface="+mj-lt"/>
              <a:cs typeface="Times New Roman" panose="02020603050405020304" pitchFamily="18" charset="0"/>
            </a:endParaRPr>
          </a:p>
          <a:p>
            <a:pPr marR="198755" algn="just">
              <a:lnSpc>
                <a:spcPct val="115000"/>
              </a:lnSpc>
            </a:pPr>
            <a:r>
              <a:rPr lang="en-US" sz="1800" b="0" dirty="0">
                <a:effectLst/>
                <a:latin typeface="+mj-lt"/>
                <a:ea typeface="Cambria" panose="02040503050406030204" pitchFamily="18" charset="0"/>
                <a:cs typeface="Cambria" panose="02040503050406030204" pitchFamily="18" charset="0"/>
              </a:rPr>
              <a:t>As the PSER is envisaged to be a dynamic registry that remains live and accurate at all times, it is imperative to continue the registration and up-dation activities after the completion of the PC-1. </a:t>
            </a:r>
          </a:p>
          <a:p>
            <a:pPr marR="198755" algn="just">
              <a:lnSpc>
                <a:spcPct val="115000"/>
              </a:lnSpc>
            </a:pPr>
            <a:r>
              <a:rPr lang="en-US" sz="1800" b="0" dirty="0">
                <a:latin typeface="+mj-lt"/>
                <a:ea typeface="Cambria" panose="02040503050406030204" pitchFamily="18" charset="0"/>
                <a:cs typeface="Cambria" panose="02040503050406030204" pitchFamily="18" charset="0"/>
              </a:rPr>
              <a:t>F</a:t>
            </a:r>
            <a:r>
              <a:rPr lang="en-US" sz="1800" b="0" dirty="0">
                <a:effectLst/>
                <a:latin typeface="+mj-lt"/>
                <a:ea typeface="Cambria" panose="02040503050406030204" pitchFamily="18" charset="0"/>
                <a:cs typeface="Cambria" panose="02040503050406030204" pitchFamily="18" charset="0"/>
              </a:rPr>
              <a:t>or continuity and sustainability of the PSER, the registration desks at UC offices will continue to function and the field staff hired under the PSPA will be retained, as required (subject to government rules and policies), ensuring continued operations of the PSER after completion of project gestation. </a:t>
            </a:r>
          </a:p>
          <a:p>
            <a:pPr marR="198755" algn="just">
              <a:lnSpc>
                <a:spcPct val="115000"/>
              </a:lnSpc>
            </a:pPr>
            <a:r>
              <a:rPr lang="en-US" sz="1800" b="0" dirty="0">
                <a:effectLst/>
                <a:latin typeface="+mj-lt"/>
                <a:ea typeface="Cambria" panose="02040503050406030204" pitchFamily="18" charset="0"/>
                <a:cs typeface="Cambria" panose="02040503050406030204" pitchFamily="18" charset="0"/>
              </a:rPr>
              <a:t>Any reward to the UC staff, after the project is completed, will be decided separately. </a:t>
            </a:r>
          </a:p>
          <a:p>
            <a:pPr marR="198755" algn="just">
              <a:lnSpc>
                <a:spcPct val="115000"/>
              </a:lnSpc>
            </a:pPr>
            <a:r>
              <a:rPr lang="en-US" sz="1800" b="0" dirty="0">
                <a:effectLst/>
                <a:latin typeface="+mj-lt"/>
                <a:ea typeface="Cambria" panose="02040503050406030204" pitchFamily="18" charset="0"/>
                <a:cs typeface="Cambria" panose="02040503050406030204" pitchFamily="18" charset="0"/>
              </a:rPr>
              <a:t>The decision of retention of the staff at PMU/PIU and any change in their roles and responsibilities may be decided by the P&amp;D Board at the time of completion of the project.</a:t>
            </a:r>
            <a:endParaRPr lang="en-PK" sz="1800" b="0" dirty="0">
              <a:effectLst/>
              <a:latin typeface="+mj-lt"/>
              <a:ea typeface="Cambria" panose="02040503050406030204" pitchFamily="18" charset="0"/>
              <a:cs typeface="Cambria" panose="02040503050406030204" pitchFamily="18" charset="0"/>
            </a:endParaRPr>
          </a:p>
          <a:p>
            <a:pPr marL="0" indent="0">
              <a:buNone/>
            </a:pPr>
            <a:endParaRPr lang="en-US" sz="1800" b="0" dirty="0">
              <a:latin typeface="+mj-lt"/>
              <a:cs typeface="Times New Roman" panose="02020603050405020304" pitchFamily="18" charset="0"/>
            </a:endParaRPr>
          </a:p>
          <a:p>
            <a:pPr marL="0" indent="0">
              <a:buNone/>
            </a:pPr>
            <a:endParaRPr lang="en-PK" sz="1800" b="0" dirty="0">
              <a:latin typeface="+mj-lt"/>
              <a:cs typeface="Times New Roman" panose="02020603050405020304" pitchFamily="18" charset="0"/>
            </a:endParaRPr>
          </a:p>
        </p:txBody>
      </p:sp>
    </p:spTree>
    <p:extLst>
      <p:ext uri="{BB962C8B-B14F-4D97-AF65-F5344CB8AC3E}">
        <p14:creationId xmlns:p14="http://schemas.microsoft.com/office/powerpoint/2010/main" val="17606176"/>
      </p:ext>
    </p:extLst>
  </p:cSld>
  <p:clrMapOvr>
    <a:masterClrMapping/>
  </p:clrMapOvr>
  <p:transition spd="med">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1E7574-3744-015A-9775-0F970FFB22A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84FD958-0E8E-8701-C383-25E0711501B3}"/>
              </a:ext>
            </a:extLst>
          </p:cNvPr>
          <p:cNvSpPr>
            <a:spLocks noGrp="1"/>
          </p:cNvSpPr>
          <p:nvPr>
            <p:ph type="title"/>
          </p:nvPr>
        </p:nvSpPr>
        <p:spPr/>
        <p:txBody>
          <a:bodyPr/>
          <a:lstStyle/>
          <a:p>
            <a:pPr lvl="0"/>
            <a:r>
              <a:rPr lang="en-US" dirty="0">
                <a:effectLst/>
              </a:rPr>
              <a:t>Overall Cost</a:t>
            </a:r>
            <a:endParaRPr lang="en-US" dirty="0"/>
          </a:p>
        </p:txBody>
      </p:sp>
      <p:graphicFrame>
        <p:nvGraphicFramePr>
          <p:cNvPr id="4" name="Table 3">
            <a:extLst>
              <a:ext uri="{FF2B5EF4-FFF2-40B4-BE49-F238E27FC236}">
                <a16:creationId xmlns:a16="http://schemas.microsoft.com/office/drawing/2014/main" id="{B6C8E429-ECA6-72A1-7E97-B07D022603AA}"/>
              </a:ext>
            </a:extLst>
          </p:cNvPr>
          <p:cNvGraphicFramePr>
            <a:graphicFrameLocks noGrp="1"/>
          </p:cNvGraphicFramePr>
          <p:nvPr>
            <p:extLst>
              <p:ext uri="{D42A27DB-BD31-4B8C-83A1-F6EECF244321}">
                <p14:modId xmlns:p14="http://schemas.microsoft.com/office/powerpoint/2010/main" val="2962938085"/>
              </p:ext>
            </p:extLst>
          </p:nvPr>
        </p:nvGraphicFramePr>
        <p:xfrm>
          <a:off x="457200" y="1143000"/>
          <a:ext cx="8485069" cy="5672860"/>
        </p:xfrm>
        <a:graphic>
          <a:graphicData uri="http://schemas.openxmlformats.org/drawingml/2006/table">
            <a:tbl>
              <a:tblPr/>
              <a:tblGrid>
                <a:gridCol w="1111287">
                  <a:extLst>
                    <a:ext uri="{9D8B030D-6E8A-4147-A177-3AD203B41FA5}">
                      <a16:colId xmlns:a16="http://schemas.microsoft.com/office/drawing/2014/main" val="2874331709"/>
                    </a:ext>
                  </a:extLst>
                </a:gridCol>
                <a:gridCol w="685245">
                  <a:extLst>
                    <a:ext uri="{9D8B030D-6E8A-4147-A177-3AD203B41FA5}">
                      <a16:colId xmlns:a16="http://schemas.microsoft.com/office/drawing/2014/main" val="2202901350"/>
                    </a:ext>
                  </a:extLst>
                </a:gridCol>
                <a:gridCol w="440859">
                  <a:extLst>
                    <a:ext uri="{9D8B030D-6E8A-4147-A177-3AD203B41FA5}">
                      <a16:colId xmlns:a16="http://schemas.microsoft.com/office/drawing/2014/main" val="2643978218"/>
                    </a:ext>
                  </a:extLst>
                </a:gridCol>
                <a:gridCol w="756830">
                  <a:extLst>
                    <a:ext uri="{9D8B030D-6E8A-4147-A177-3AD203B41FA5}">
                      <a16:colId xmlns:a16="http://schemas.microsoft.com/office/drawing/2014/main" val="1751827939"/>
                    </a:ext>
                  </a:extLst>
                </a:gridCol>
                <a:gridCol w="409685">
                  <a:extLst>
                    <a:ext uri="{9D8B030D-6E8A-4147-A177-3AD203B41FA5}">
                      <a16:colId xmlns:a16="http://schemas.microsoft.com/office/drawing/2014/main" val="3140788737"/>
                    </a:ext>
                  </a:extLst>
                </a:gridCol>
                <a:gridCol w="788004">
                  <a:extLst>
                    <a:ext uri="{9D8B030D-6E8A-4147-A177-3AD203B41FA5}">
                      <a16:colId xmlns:a16="http://schemas.microsoft.com/office/drawing/2014/main" val="100674600"/>
                    </a:ext>
                  </a:extLst>
                </a:gridCol>
                <a:gridCol w="499968">
                  <a:extLst>
                    <a:ext uri="{9D8B030D-6E8A-4147-A177-3AD203B41FA5}">
                      <a16:colId xmlns:a16="http://schemas.microsoft.com/office/drawing/2014/main" val="2758467913"/>
                    </a:ext>
                  </a:extLst>
                </a:gridCol>
                <a:gridCol w="697720">
                  <a:extLst>
                    <a:ext uri="{9D8B030D-6E8A-4147-A177-3AD203B41FA5}">
                      <a16:colId xmlns:a16="http://schemas.microsoft.com/office/drawing/2014/main" val="2022545621"/>
                    </a:ext>
                  </a:extLst>
                </a:gridCol>
                <a:gridCol w="646599">
                  <a:extLst>
                    <a:ext uri="{9D8B030D-6E8A-4147-A177-3AD203B41FA5}">
                      <a16:colId xmlns:a16="http://schemas.microsoft.com/office/drawing/2014/main" val="353166219"/>
                    </a:ext>
                  </a:extLst>
                </a:gridCol>
                <a:gridCol w="670814">
                  <a:extLst>
                    <a:ext uri="{9D8B030D-6E8A-4147-A177-3AD203B41FA5}">
                      <a16:colId xmlns:a16="http://schemas.microsoft.com/office/drawing/2014/main" val="3552192218"/>
                    </a:ext>
                  </a:extLst>
                </a:gridCol>
                <a:gridCol w="179697">
                  <a:extLst>
                    <a:ext uri="{9D8B030D-6E8A-4147-A177-3AD203B41FA5}">
                      <a16:colId xmlns:a16="http://schemas.microsoft.com/office/drawing/2014/main" val="2035731685"/>
                    </a:ext>
                  </a:extLst>
                </a:gridCol>
                <a:gridCol w="453400">
                  <a:extLst>
                    <a:ext uri="{9D8B030D-6E8A-4147-A177-3AD203B41FA5}">
                      <a16:colId xmlns:a16="http://schemas.microsoft.com/office/drawing/2014/main" val="1557082997"/>
                    </a:ext>
                  </a:extLst>
                </a:gridCol>
                <a:gridCol w="633097">
                  <a:extLst>
                    <a:ext uri="{9D8B030D-6E8A-4147-A177-3AD203B41FA5}">
                      <a16:colId xmlns:a16="http://schemas.microsoft.com/office/drawing/2014/main" val="1165956432"/>
                    </a:ext>
                  </a:extLst>
                </a:gridCol>
                <a:gridCol w="511864">
                  <a:extLst>
                    <a:ext uri="{9D8B030D-6E8A-4147-A177-3AD203B41FA5}">
                      <a16:colId xmlns:a16="http://schemas.microsoft.com/office/drawing/2014/main" val="1021754018"/>
                    </a:ext>
                  </a:extLst>
                </a:gridCol>
              </a:tblGrid>
              <a:tr h="122368">
                <a:tc rowSpan="2">
                  <a:txBody>
                    <a:bodyPr/>
                    <a:lstStyle/>
                    <a:p>
                      <a:pPr algn="ctr" rtl="0" fontAlgn="ctr"/>
                      <a:r>
                        <a:rPr lang="pt-BR" sz="1200" b="1" i="0" u="none" strike="noStrike" dirty="0">
                          <a:solidFill>
                            <a:srgbClr val="000000"/>
                          </a:solidFill>
                          <a:effectLst/>
                          <a:latin typeface="Times New Roman" panose="02020603050405020304" pitchFamily="18" charset="0"/>
                        </a:rPr>
                        <a:t>Category</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b"/>
                      <a:r>
                        <a:rPr lang="pt-BR" sz="1200" b="1" i="0" u="none" strike="noStrike">
                          <a:solidFill>
                            <a:srgbClr val="000000"/>
                          </a:solidFill>
                          <a:effectLst/>
                          <a:latin typeface="Times New Roman" panose="02020603050405020304" pitchFamily="18" charset="0"/>
                        </a:rPr>
                        <a:t>PSPA</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hMerge="1">
                  <a:txBody>
                    <a:bodyPr/>
                    <a:lstStyle/>
                    <a:p>
                      <a:pPr algn="ctr" fontAlgn="b"/>
                      <a:endParaRPr lang="pt-BR" sz="900" b="1" i="0" u="none" strike="noStrike">
                        <a:solidFill>
                          <a:srgbClr val="000000"/>
                        </a:solidFill>
                        <a:effectLst/>
                        <a:latin typeface="Times New Roman" panose="02020603050405020304" pitchFamily="18" charset="0"/>
                      </a:endParaRP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gridSpan="2">
                  <a:txBody>
                    <a:bodyPr/>
                    <a:lstStyle/>
                    <a:p>
                      <a:pPr algn="ctr" fontAlgn="b"/>
                      <a:r>
                        <a:rPr lang="pt-BR" sz="1200" b="1" i="0" u="none" strike="noStrike">
                          <a:solidFill>
                            <a:srgbClr val="000000"/>
                          </a:solidFill>
                          <a:effectLst/>
                          <a:latin typeface="Times New Roman" panose="02020603050405020304" pitchFamily="18" charset="0"/>
                        </a:rPr>
                        <a:t>PITB</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hMerge="1">
                  <a:txBody>
                    <a:bodyPr/>
                    <a:lstStyle/>
                    <a:p>
                      <a:pPr algn="ctr" fontAlgn="b"/>
                      <a:endParaRPr lang="pt-BR" sz="1050" b="1" i="0" u="none" strike="noStrike">
                        <a:solidFill>
                          <a:srgbClr val="000000"/>
                        </a:solidFill>
                        <a:effectLst/>
                        <a:latin typeface="Times New Roman" panose="02020603050405020304" pitchFamily="18" charset="0"/>
                      </a:endParaRP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gridSpan="2">
                  <a:txBody>
                    <a:bodyPr/>
                    <a:lstStyle/>
                    <a:p>
                      <a:pPr algn="ctr" fontAlgn="b"/>
                      <a:r>
                        <a:rPr lang="pt-BR" sz="1200" b="1" i="0" u="none" strike="noStrike">
                          <a:solidFill>
                            <a:srgbClr val="000000"/>
                          </a:solidFill>
                          <a:effectLst/>
                          <a:latin typeface="Times New Roman" panose="02020603050405020304" pitchFamily="18" charset="0"/>
                        </a:rPr>
                        <a:t>U.Unit</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hMerge="1">
                  <a:txBody>
                    <a:bodyPr/>
                    <a:lstStyle/>
                    <a:p>
                      <a:pPr algn="ctr" fontAlgn="b"/>
                      <a:endParaRPr lang="pt-BR" sz="1050" b="1" i="0" u="none" strike="noStrike">
                        <a:solidFill>
                          <a:srgbClr val="000000"/>
                        </a:solidFill>
                        <a:effectLst/>
                        <a:latin typeface="Times New Roman" panose="02020603050405020304" pitchFamily="18" charset="0"/>
                      </a:endParaRP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gridSpan="2">
                  <a:txBody>
                    <a:bodyPr/>
                    <a:lstStyle/>
                    <a:p>
                      <a:pPr algn="ctr" fontAlgn="b"/>
                      <a:r>
                        <a:rPr lang="pt-BR" sz="1200" b="1" i="0" u="none" strike="noStrike">
                          <a:solidFill>
                            <a:srgbClr val="000000"/>
                          </a:solidFill>
                          <a:effectLst/>
                          <a:latin typeface="Times New Roman" panose="02020603050405020304" pitchFamily="18" charset="0"/>
                        </a:rPr>
                        <a:t>BOS</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hMerge="1">
                  <a:txBody>
                    <a:bodyPr/>
                    <a:lstStyle/>
                    <a:p>
                      <a:pPr algn="ctr" fontAlgn="b"/>
                      <a:endParaRPr lang="pt-BR" sz="1050" b="1" i="0" u="none" strike="noStrike">
                        <a:solidFill>
                          <a:srgbClr val="000000"/>
                        </a:solidFill>
                        <a:effectLst/>
                        <a:latin typeface="Times New Roman" panose="02020603050405020304" pitchFamily="18" charset="0"/>
                      </a:endParaRP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gridSpan="3">
                  <a:txBody>
                    <a:bodyPr/>
                    <a:lstStyle/>
                    <a:p>
                      <a:pPr algn="ctr" fontAlgn="b"/>
                      <a:r>
                        <a:rPr lang="pt-BR" sz="1200" b="1" i="0" u="none" strike="noStrike">
                          <a:solidFill>
                            <a:srgbClr val="000000"/>
                          </a:solidFill>
                          <a:effectLst/>
                          <a:latin typeface="Times New Roman" panose="02020603050405020304" pitchFamily="18" charset="0"/>
                        </a:rPr>
                        <a:t>Dist-admin</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EAAAA"/>
                    </a:solidFill>
                  </a:tcPr>
                </a:tc>
                <a:tc hMerge="1">
                  <a:txBody>
                    <a:bodyPr/>
                    <a:lstStyle/>
                    <a:p>
                      <a:endParaRPr lang="en-PK"/>
                    </a:p>
                  </a:txBody>
                  <a:tcPr/>
                </a:tc>
                <a:tc hMerge="1">
                  <a:txBody>
                    <a:bodyPr/>
                    <a:lstStyle/>
                    <a:p>
                      <a:pPr algn="ctr" fontAlgn="b"/>
                      <a:endParaRPr lang="pt-BR" sz="1050" b="1" i="0" u="none" strike="noStrike">
                        <a:solidFill>
                          <a:srgbClr val="000000"/>
                        </a:solidFill>
                        <a:effectLst/>
                        <a:latin typeface="Times New Roman" panose="02020603050405020304" pitchFamily="18" charset="0"/>
                      </a:endParaRP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EAAAA"/>
                    </a:solidFill>
                  </a:tcPr>
                </a:tc>
                <a:tc gridSpan="2">
                  <a:txBody>
                    <a:bodyPr/>
                    <a:lstStyle/>
                    <a:p>
                      <a:pPr algn="ctr" fontAlgn="ctr"/>
                      <a:r>
                        <a:rPr lang="pt-BR" sz="1200" b="1" i="0" u="none" strike="noStrike">
                          <a:solidFill>
                            <a:srgbClr val="000000"/>
                          </a:solidFill>
                          <a:effectLst/>
                          <a:latin typeface="Times New Roman" panose="02020603050405020304" pitchFamily="18" charset="0"/>
                        </a:rPr>
                        <a:t>ISU</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3939"/>
                    </a:solidFill>
                  </a:tcPr>
                </a:tc>
                <a:tc hMerge="1">
                  <a:txBody>
                    <a:bodyPr/>
                    <a:lstStyle/>
                    <a:p>
                      <a:endParaRPr lang="en-PK"/>
                    </a:p>
                  </a:txBody>
                  <a:tcPr/>
                </a:tc>
                <a:extLst>
                  <a:ext uri="{0D108BD9-81ED-4DB2-BD59-A6C34878D82A}">
                    <a16:rowId xmlns:a16="http://schemas.microsoft.com/office/drawing/2014/main" val="3097139540"/>
                  </a:ext>
                </a:extLst>
              </a:tr>
              <a:tr h="244736">
                <a:tc vMerge="1">
                  <a:txBody>
                    <a:bodyPr/>
                    <a:lstStyle/>
                    <a:p>
                      <a:endParaRPr lang="en-PK"/>
                    </a:p>
                  </a:txBody>
                  <a:tcPr/>
                </a:tc>
                <a:tc>
                  <a:txBody>
                    <a:bodyPr/>
                    <a:lstStyle/>
                    <a:p>
                      <a:pPr algn="ctr" rtl="0" fontAlgn="ctr"/>
                      <a:r>
                        <a:rPr lang="pt-BR" sz="1200" b="1" i="0" u="none" strike="noStrike">
                          <a:solidFill>
                            <a:srgbClr val="000000"/>
                          </a:solidFill>
                          <a:effectLst/>
                          <a:latin typeface="Times New Roman" panose="02020603050405020304" pitchFamily="18" charset="0"/>
                        </a:rPr>
                        <a:t>Allocation </a:t>
                      </a:r>
                      <a:br>
                        <a:rPr lang="pt-BR" sz="1200" b="1" i="0" u="none" strike="noStrike">
                          <a:solidFill>
                            <a:srgbClr val="000000"/>
                          </a:solidFill>
                          <a:effectLst/>
                          <a:latin typeface="Times New Roman" panose="02020603050405020304" pitchFamily="18" charset="0"/>
                        </a:rPr>
                      </a:br>
                      <a:endParaRPr lang="pt-BR" sz="1200" b="1" i="0" u="none" strike="noStrike">
                        <a:solidFill>
                          <a:srgbClr val="000000"/>
                        </a:solidFill>
                        <a:effectLst/>
                        <a:latin typeface="Times New Roman" panose="02020603050405020304" pitchFamily="18" charset="0"/>
                      </a:endParaRP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rtl="0" fontAlgn="ctr"/>
                      <a:r>
                        <a:rPr lang="en-PK" sz="1200" b="1" i="0" u="none" strike="noStrike" dirty="0">
                          <a:solidFill>
                            <a:srgbClr val="000000"/>
                          </a:solidFill>
                          <a:effectLst/>
                          <a:latin typeface="Times New Roman" panose="02020603050405020304" pitchFamily="18" charset="0"/>
                        </a:rPr>
                        <a:t>% </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rtl="0" fontAlgn="ctr"/>
                      <a:r>
                        <a:rPr lang="pt-BR" sz="1200" b="1" i="0" u="none" strike="noStrike" dirty="0">
                          <a:solidFill>
                            <a:srgbClr val="000000"/>
                          </a:solidFill>
                          <a:effectLst/>
                          <a:latin typeface="Times New Roman" panose="02020603050405020304" pitchFamily="18" charset="0"/>
                        </a:rPr>
                        <a:t>Allocation </a:t>
                      </a:r>
                      <a:br>
                        <a:rPr lang="pt-BR" sz="1200" b="1" i="0" u="none" strike="noStrike" dirty="0">
                          <a:solidFill>
                            <a:srgbClr val="000000"/>
                          </a:solidFill>
                          <a:effectLst/>
                          <a:latin typeface="Times New Roman" panose="02020603050405020304" pitchFamily="18" charset="0"/>
                        </a:rPr>
                      </a:br>
                      <a:endParaRPr lang="pt-BR" sz="1200" b="1" i="0" u="none" strike="noStrike" dirty="0">
                        <a:solidFill>
                          <a:srgbClr val="000000"/>
                        </a:solidFill>
                        <a:effectLst/>
                        <a:latin typeface="Times New Roman" panose="02020603050405020304" pitchFamily="18" charset="0"/>
                      </a:endParaRP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ctr" rtl="0" fontAlgn="ctr"/>
                      <a:r>
                        <a:rPr lang="en-PK" sz="1200" b="1" i="0" u="none" strike="noStrike" dirty="0">
                          <a:solidFill>
                            <a:srgbClr val="000000"/>
                          </a:solidFill>
                          <a:effectLst/>
                          <a:latin typeface="Times New Roman" panose="02020603050405020304" pitchFamily="18" charset="0"/>
                        </a:rPr>
                        <a:t>% </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ctr" rtl="0" fontAlgn="ctr"/>
                      <a:r>
                        <a:rPr lang="pt-BR" sz="1200" b="1" i="0" u="none" strike="noStrike" dirty="0">
                          <a:solidFill>
                            <a:srgbClr val="000000"/>
                          </a:solidFill>
                          <a:effectLst/>
                          <a:latin typeface="Times New Roman" panose="02020603050405020304" pitchFamily="18" charset="0"/>
                        </a:rPr>
                        <a:t>Allocation </a:t>
                      </a:r>
                      <a:br>
                        <a:rPr lang="pt-BR" sz="1200" b="1" i="0" u="none" strike="noStrike" dirty="0">
                          <a:solidFill>
                            <a:srgbClr val="000000"/>
                          </a:solidFill>
                          <a:effectLst/>
                          <a:latin typeface="Times New Roman" panose="02020603050405020304" pitchFamily="18" charset="0"/>
                        </a:rPr>
                      </a:br>
                      <a:endParaRPr lang="pt-BR" sz="1200" b="1" i="0" u="none" strike="noStrike" dirty="0">
                        <a:solidFill>
                          <a:srgbClr val="000000"/>
                        </a:solidFill>
                        <a:effectLst/>
                        <a:latin typeface="Times New Roman" panose="02020603050405020304" pitchFamily="18" charset="0"/>
                      </a:endParaRP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rtl="0" fontAlgn="ctr"/>
                      <a:r>
                        <a:rPr lang="en-PK" sz="1200" b="1" i="0" u="none" strike="noStrike" dirty="0">
                          <a:solidFill>
                            <a:srgbClr val="000000"/>
                          </a:solidFill>
                          <a:effectLst/>
                          <a:latin typeface="Times New Roman" panose="02020603050405020304" pitchFamily="18" charset="0"/>
                        </a:rPr>
                        <a:t>% </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rtl="0" fontAlgn="ctr"/>
                      <a:r>
                        <a:rPr lang="pt-BR" sz="1200" b="1" i="0" u="none" strike="noStrike">
                          <a:solidFill>
                            <a:srgbClr val="000000"/>
                          </a:solidFill>
                          <a:effectLst/>
                          <a:latin typeface="Times New Roman" panose="02020603050405020304" pitchFamily="18" charset="0"/>
                        </a:rPr>
                        <a:t>Allocation </a:t>
                      </a:r>
                      <a:br>
                        <a:rPr lang="pt-BR" sz="1200" b="1" i="0" u="none" strike="noStrike">
                          <a:solidFill>
                            <a:srgbClr val="000000"/>
                          </a:solidFill>
                          <a:effectLst/>
                          <a:latin typeface="Times New Roman" panose="02020603050405020304" pitchFamily="18" charset="0"/>
                        </a:rPr>
                      </a:br>
                      <a:endParaRPr lang="pt-BR" sz="1200" b="1" i="0" u="none" strike="noStrike">
                        <a:solidFill>
                          <a:srgbClr val="000000"/>
                        </a:solidFill>
                        <a:effectLst/>
                        <a:latin typeface="Times New Roman" panose="02020603050405020304" pitchFamily="18" charset="0"/>
                      </a:endParaRP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rtl="0" fontAlgn="ctr"/>
                      <a:r>
                        <a:rPr lang="en-PK" sz="1200" b="1" i="0" u="none" strike="noStrike" dirty="0">
                          <a:solidFill>
                            <a:srgbClr val="000000"/>
                          </a:solidFill>
                          <a:effectLst/>
                          <a:latin typeface="Times New Roman" panose="02020603050405020304" pitchFamily="18" charset="0"/>
                        </a:rPr>
                        <a:t>% </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rtl="0" fontAlgn="ctr"/>
                      <a:r>
                        <a:rPr lang="pt-BR" sz="1200" b="1" i="0" u="none" strike="noStrike" dirty="0">
                          <a:solidFill>
                            <a:srgbClr val="000000"/>
                          </a:solidFill>
                          <a:effectLst/>
                          <a:latin typeface="Times New Roman" panose="02020603050405020304" pitchFamily="18" charset="0"/>
                        </a:rPr>
                        <a:t>Allocation </a:t>
                      </a:r>
                      <a:br>
                        <a:rPr lang="pt-BR" sz="1200" b="1" i="0" u="none" strike="noStrike" dirty="0">
                          <a:solidFill>
                            <a:srgbClr val="000000"/>
                          </a:solidFill>
                          <a:effectLst/>
                          <a:latin typeface="Times New Roman" panose="02020603050405020304" pitchFamily="18" charset="0"/>
                        </a:rPr>
                      </a:br>
                      <a:endParaRPr lang="pt-BR" sz="1200" b="1" i="0" u="none" strike="noStrike" dirty="0">
                        <a:solidFill>
                          <a:srgbClr val="000000"/>
                        </a:solidFill>
                        <a:effectLst/>
                        <a:latin typeface="Times New Roman" panose="02020603050405020304" pitchFamily="18" charset="0"/>
                      </a:endParaRP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gridSpan="2">
                  <a:txBody>
                    <a:bodyPr/>
                    <a:lstStyle/>
                    <a:p>
                      <a:pPr algn="ctr" rtl="0" fontAlgn="ctr"/>
                      <a:r>
                        <a:rPr lang="en-PK" sz="1200" b="1" i="0" u="none" strike="noStrike">
                          <a:solidFill>
                            <a:srgbClr val="000000"/>
                          </a:solidFill>
                          <a:effectLst/>
                          <a:latin typeface="Times New Roman" panose="02020603050405020304" pitchFamily="18" charset="0"/>
                        </a:rPr>
                        <a:t>% </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hMerge="1">
                  <a:txBody>
                    <a:bodyPr/>
                    <a:lstStyle/>
                    <a:p>
                      <a:pPr algn="ctr" rtl="0" fontAlgn="ctr"/>
                      <a:endParaRPr lang="en-PK" sz="1050" b="1" i="0" u="none" strike="noStrike">
                        <a:solidFill>
                          <a:srgbClr val="000000"/>
                        </a:solidFill>
                        <a:effectLst/>
                        <a:latin typeface="Times New Roman" panose="02020603050405020304" pitchFamily="18" charset="0"/>
                      </a:endParaRP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rtl="0" fontAlgn="ctr"/>
                      <a:r>
                        <a:rPr lang="pt-BR" sz="1200" b="1" i="0" u="none" strike="noStrike">
                          <a:solidFill>
                            <a:srgbClr val="000000"/>
                          </a:solidFill>
                          <a:effectLst/>
                          <a:latin typeface="Times New Roman" panose="02020603050405020304" pitchFamily="18" charset="0"/>
                        </a:rPr>
                        <a:t>Allocation </a:t>
                      </a:r>
                      <a:br>
                        <a:rPr lang="pt-BR" sz="1200" b="1" i="0" u="none" strike="noStrike">
                          <a:solidFill>
                            <a:srgbClr val="000000"/>
                          </a:solidFill>
                          <a:effectLst/>
                          <a:latin typeface="Times New Roman" panose="02020603050405020304" pitchFamily="18" charset="0"/>
                        </a:rPr>
                      </a:br>
                      <a:endParaRPr lang="pt-BR" sz="1200" b="1" i="0" u="none" strike="noStrike">
                        <a:solidFill>
                          <a:srgbClr val="000000"/>
                        </a:solidFill>
                        <a:effectLst/>
                        <a:latin typeface="Times New Roman" panose="02020603050405020304" pitchFamily="18" charset="0"/>
                      </a:endParaRP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8380"/>
                    </a:solidFill>
                  </a:tcPr>
                </a:tc>
                <a:tc>
                  <a:txBody>
                    <a:bodyPr/>
                    <a:lstStyle/>
                    <a:p>
                      <a:pPr algn="ctr" rtl="0" fontAlgn="ctr"/>
                      <a:r>
                        <a:rPr lang="en-PK" sz="1200" b="1" i="0" u="none" strike="noStrike" dirty="0">
                          <a:solidFill>
                            <a:srgbClr val="000000"/>
                          </a:solidFill>
                          <a:effectLst/>
                          <a:latin typeface="Times New Roman" panose="02020603050405020304" pitchFamily="18" charset="0"/>
                        </a:rPr>
                        <a:t>% </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8380"/>
                    </a:solidFill>
                  </a:tcPr>
                </a:tc>
                <a:extLst>
                  <a:ext uri="{0D108BD9-81ED-4DB2-BD59-A6C34878D82A}">
                    <a16:rowId xmlns:a16="http://schemas.microsoft.com/office/drawing/2014/main" val="1494053416"/>
                  </a:ext>
                </a:extLst>
              </a:tr>
              <a:tr h="122368">
                <a:tc>
                  <a:txBody>
                    <a:bodyPr/>
                    <a:lstStyle/>
                    <a:p>
                      <a:pPr algn="ctr" rtl="0" fontAlgn="ctr"/>
                      <a:r>
                        <a:rPr lang="en-PK" sz="1200" b="1" i="0" u="none" strike="noStrike">
                          <a:solidFill>
                            <a:srgbClr val="000000"/>
                          </a:solidFill>
                          <a:effectLst/>
                          <a:latin typeface="Times New Roman" panose="02020603050405020304" pitchFamily="18" charset="0"/>
                        </a:rPr>
                        <a:t> </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13">
                  <a:txBody>
                    <a:bodyPr/>
                    <a:lstStyle/>
                    <a:p>
                      <a:pPr algn="ctr" rtl="0" fontAlgn="ctr"/>
                      <a:r>
                        <a:rPr lang="pt-BR" sz="1200" b="1" i="0" u="none" strike="noStrike">
                          <a:solidFill>
                            <a:srgbClr val="000000"/>
                          </a:solidFill>
                          <a:effectLst/>
                          <a:latin typeface="Times New Roman" panose="02020603050405020304" pitchFamily="18" charset="0"/>
                        </a:rPr>
                        <a:t>Amounts in million Rs. </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PK"/>
                    </a:p>
                  </a:txBody>
                  <a:tcPr>
                    <a:lnL w="635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tcPr>
                </a:tc>
                <a:tc hMerge="1">
                  <a:txBody>
                    <a:bodyPr/>
                    <a:lstStyle/>
                    <a:p>
                      <a:endParaRPr lang="en-PK"/>
                    </a:p>
                  </a:txBody>
                  <a:tcPr>
                    <a:lnL w="635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tcPr>
                </a:tc>
                <a:tc hMerge="1">
                  <a:txBody>
                    <a:bodyPr/>
                    <a:lstStyle/>
                    <a:p>
                      <a:endParaRPr lang="en-PK"/>
                    </a:p>
                  </a:txBody>
                  <a:tcPr>
                    <a:lnL w="635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tcPr>
                </a:tc>
                <a:tc hMerge="1">
                  <a:txBody>
                    <a:bodyPr/>
                    <a:lstStyle/>
                    <a:p>
                      <a:endParaRPr lang="en-PK"/>
                    </a:p>
                  </a:txBody>
                  <a:tcPr>
                    <a:lnL w="635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tcPr>
                </a:tc>
                <a:tc hMerge="1">
                  <a:txBody>
                    <a:bodyPr/>
                    <a:lstStyle/>
                    <a:p>
                      <a:endParaRPr lang="en-PK"/>
                    </a:p>
                  </a:txBody>
                  <a:tcPr>
                    <a:lnL w="635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tcPr>
                </a:tc>
                <a:tc hMerge="1">
                  <a:txBody>
                    <a:bodyPr/>
                    <a:lstStyle/>
                    <a:p>
                      <a:endParaRPr lang="en-PK"/>
                    </a:p>
                  </a:txBody>
                  <a:tcPr/>
                </a:tc>
                <a:tc hMerge="1">
                  <a:txBody>
                    <a:bodyPr/>
                    <a:lstStyle/>
                    <a:p>
                      <a:endParaRPr lang="en-PK"/>
                    </a:p>
                  </a:txBody>
                  <a:tcPr>
                    <a:lnL w="635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tcPr>
                </a:tc>
                <a:tc hMerge="1">
                  <a:txBody>
                    <a:bodyPr/>
                    <a:lstStyle/>
                    <a:p>
                      <a:endParaRPr lang="en-PK"/>
                    </a:p>
                  </a:txBody>
                  <a:tcPr/>
                </a:tc>
                <a:tc hMerge="1">
                  <a:txBody>
                    <a:bodyPr/>
                    <a:lstStyle/>
                    <a:p>
                      <a:endParaRPr lang="en-PK"/>
                    </a:p>
                  </a:txBody>
                  <a:tcPr/>
                </a:tc>
                <a:tc hMerge="1">
                  <a:txBody>
                    <a:bodyPr/>
                    <a:lstStyle/>
                    <a:p>
                      <a:endParaRPr lang="en-PK"/>
                    </a:p>
                  </a:txBody>
                  <a:tcPr/>
                </a:tc>
                <a:tc hMerge="1">
                  <a:txBody>
                    <a:bodyPr/>
                    <a:lstStyle/>
                    <a:p>
                      <a:endParaRPr lang="en-PK"/>
                    </a:p>
                  </a:txBody>
                  <a:tcPr/>
                </a:tc>
                <a:tc hMerge="1">
                  <a:txBody>
                    <a:bodyPr/>
                    <a:lstStyle/>
                    <a:p>
                      <a:endParaRPr lang="en-PK"/>
                    </a:p>
                  </a:txBody>
                  <a:tcPr/>
                </a:tc>
                <a:extLst>
                  <a:ext uri="{0D108BD9-81ED-4DB2-BD59-A6C34878D82A}">
                    <a16:rowId xmlns:a16="http://schemas.microsoft.com/office/drawing/2014/main" val="1656678808"/>
                  </a:ext>
                </a:extLst>
              </a:tr>
              <a:tr h="230617">
                <a:tc>
                  <a:txBody>
                    <a:bodyPr/>
                    <a:lstStyle/>
                    <a:p>
                      <a:pPr algn="ctr" rtl="0" fontAlgn="ctr"/>
                      <a:r>
                        <a:rPr lang="pt-BR" sz="1200" b="1" i="0" u="none" strike="noStrike">
                          <a:solidFill>
                            <a:srgbClr val="000000"/>
                          </a:solidFill>
                          <a:effectLst/>
                          <a:latin typeface="Times New Roman" panose="02020603050405020304" pitchFamily="18" charset="0"/>
                        </a:rPr>
                        <a:t>HR Salaries</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solidFill>
                      <a:srgbClr val="FFFFFF"/>
                    </a:solidFill>
                  </a:tcPr>
                </a:tc>
                <a:tc>
                  <a:txBody>
                    <a:bodyPr/>
                    <a:lstStyle/>
                    <a:p>
                      <a:pPr algn="ctr" fontAlgn="b"/>
                      <a:r>
                        <a:rPr lang="en-US" sz="1300" b="1" i="0" u="none" strike="noStrike" dirty="0">
                          <a:solidFill>
                            <a:srgbClr val="000000"/>
                          </a:solidFill>
                          <a:effectLst/>
                          <a:latin typeface="Times New Roman" panose="02020603050405020304" pitchFamily="18" charset="0"/>
                        </a:rPr>
                        <a:t>892.79</a:t>
                      </a:r>
                      <a:r>
                        <a:rPr lang="en-PK" sz="1300" b="1" i="0" u="none" strike="noStrike" dirty="0">
                          <a:solidFill>
                            <a:srgbClr val="000000"/>
                          </a:solidFill>
                          <a:effectLst/>
                          <a:latin typeface="Times New Roman" panose="02020603050405020304" pitchFamily="18" charset="0"/>
                        </a:rPr>
                        <a:t> </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solidFill>
                      <a:srgbClr val="E2EFDA"/>
                    </a:solidFill>
                  </a:tcPr>
                </a:tc>
                <a:tc>
                  <a:txBody>
                    <a:bodyPr/>
                    <a:lstStyle/>
                    <a:p>
                      <a:pPr algn="ctr" fontAlgn="b"/>
                      <a:r>
                        <a:rPr lang="en-PK" sz="1300" b="1" i="0" u="none" strike="noStrike">
                          <a:solidFill>
                            <a:srgbClr val="000000"/>
                          </a:solidFill>
                          <a:effectLst/>
                          <a:latin typeface="Times New Roman" panose="02020603050405020304" pitchFamily="18" charset="0"/>
                        </a:rPr>
                        <a:t>27%</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PK" sz="1300" b="1" i="0" u="none" strike="noStrike" dirty="0">
                          <a:solidFill>
                            <a:srgbClr val="000000"/>
                          </a:solidFill>
                          <a:effectLst/>
                          <a:latin typeface="Times New Roman" panose="02020603050405020304" pitchFamily="18" charset="0"/>
                        </a:rPr>
                        <a:t>272</a:t>
                      </a:r>
                      <a:r>
                        <a:rPr lang="en-US" sz="1300" b="1" i="0" u="none" strike="noStrike" dirty="0">
                          <a:solidFill>
                            <a:srgbClr val="000000"/>
                          </a:solidFill>
                          <a:effectLst/>
                          <a:latin typeface="Times New Roman" panose="02020603050405020304" pitchFamily="18" charset="0"/>
                        </a:rPr>
                        <a:t>.</a:t>
                      </a:r>
                      <a:r>
                        <a:rPr lang="en-PK" sz="1300" b="1" i="0" u="none" strike="noStrike" dirty="0">
                          <a:solidFill>
                            <a:srgbClr val="000000"/>
                          </a:solidFill>
                          <a:effectLst/>
                          <a:latin typeface="Times New Roman" panose="02020603050405020304" pitchFamily="18" charset="0"/>
                        </a:rPr>
                        <a:t>54</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B w="12700" cap="flat" cmpd="sng" algn="ctr">
                      <a:solidFill>
                        <a:srgbClr val="000000"/>
                      </a:solidFill>
                      <a:prstDash val="dash"/>
                      <a:round/>
                      <a:headEnd type="none" w="med" len="med"/>
                      <a:tailEnd type="none" w="med" len="med"/>
                    </a:lnB>
                    <a:solidFill>
                      <a:srgbClr val="FCE4D6"/>
                    </a:solidFill>
                  </a:tcPr>
                </a:tc>
                <a:tc>
                  <a:txBody>
                    <a:bodyPr/>
                    <a:lstStyle/>
                    <a:p>
                      <a:pPr algn="ctr" fontAlgn="b"/>
                      <a:r>
                        <a:rPr lang="en-PK" sz="1300" b="1" i="0" u="none" strike="noStrike">
                          <a:solidFill>
                            <a:srgbClr val="000000"/>
                          </a:solidFill>
                          <a:effectLst/>
                          <a:latin typeface="Times New Roman" panose="02020603050405020304" pitchFamily="18" charset="0"/>
                        </a:rPr>
                        <a:t>43%</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B w="6350" cap="flat" cmpd="sng" algn="ctr">
                      <a:solidFill>
                        <a:srgbClr val="000000"/>
                      </a:solidFill>
                      <a:prstDash val="solid"/>
                      <a:round/>
                      <a:headEnd type="none" w="med" len="med"/>
                      <a:tailEnd type="none" w="med" len="med"/>
                    </a:lnB>
                    <a:solidFill>
                      <a:srgbClr val="FCE4D6"/>
                    </a:solidFill>
                  </a:tcPr>
                </a:tc>
                <a:tc>
                  <a:txBody>
                    <a:bodyPr/>
                    <a:lstStyle/>
                    <a:p>
                      <a:pPr algn="ctr" fontAlgn="b"/>
                      <a:r>
                        <a:rPr lang="en-PK" sz="1300" b="1" i="0" u="none" strike="noStrike" dirty="0">
                          <a:solidFill>
                            <a:srgbClr val="000000"/>
                          </a:solidFill>
                          <a:effectLst/>
                          <a:latin typeface="Times New Roman" panose="02020603050405020304" pitchFamily="18" charset="0"/>
                        </a:rPr>
                        <a:t> 204</a:t>
                      </a:r>
                      <a:r>
                        <a:rPr lang="en-US" sz="1300" b="1" i="0" u="none" strike="noStrike" dirty="0">
                          <a:solidFill>
                            <a:srgbClr val="000000"/>
                          </a:solidFill>
                          <a:effectLst/>
                          <a:latin typeface="Times New Roman" panose="02020603050405020304" pitchFamily="18" charset="0"/>
                        </a:rPr>
                        <a:t>.</a:t>
                      </a:r>
                      <a:r>
                        <a:rPr lang="en-PK" sz="1300" b="1" i="0" u="none" strike="noStrike" dirty="0">
                          <a:solidFill>
                            <a:srgbClr val="000000"/>
                          </a:solidFill>
                          <a:effectLst/>
                          <a:latin typeface="Times New Roman" panose="02020603050405020304" pitchFamily="18" charset="0"/>
                        </a:rPr>
                        <a:t>66 </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B w="12700" cap="flat" cmpd="sng" algn="ctr">
                      <a:solidFill>
                        <a:srgbClr val="000000"/>
                      </a:solidFill>
                      <a:prstDash val="dash"/>
                      <a:round/>
                      <a:headEnd type="none" w="med" len="med"/>
                      <a:tailEnd type="none" w="med" len="med"/>
                    </a:lnB>
                    <a:solidFill>
                      <a:srgbClr val="FFF2CC"/>
                    </a:solidFill>
                  </a:tcPr>
                </a:tc>
                <a:tc>
                  <a:txBody>
                    <a:bodyPr/>
                    <a:lstStyle/>
                    <a:p>
                      <a:pPr algn="ctr" fontAlgn="b"/>
                      <a:r>
                        <a:rPr lang="en-PK" sz="1300" b="1" i="0" u="none" strike="noStrike">
                          <a:solidFill>
                            <a:srgbClr val="000000"/>
                          </a:solidFill>
                          <a:effectLst/>
                          <a:latin typeface="Times New Roman" panose="02020603050405020304" pitchFamily="18" charset="0"/>
                        </a:rPr>
                        <a:t>90%</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PK" sz="1300" b="1" i="0" u="none" strike="noStrike" dirty="0">
                          <a:solidFill>
                            <a:srgbClr val="000000"/>
                          </a:solidFill>
                          <a:effectLst/>
                          <a:latin typeface="Times New Roman" panose="02020603050405020304" pitchFamily="18" charset="0"/>
                        </a:rPr>
                        <a:t> - </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b"/>
                      <a:r>
                        <a:rPr lang="en-PK" sz="1300" b="1" i="0" u="none" strike="noStrike">
                          <a:solidFill>
                            <a:srgbClr val="000000"/>
                          </a:solidFill>
                          <a:effectLst/>
                          <a:latin typeface="Times New Roman" panose="02020603050405020304" pitchFamily="18" charset="0"/>
                        </a:rPr>
                        <a:t>0%</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B w="6350" cap="flat" cmpd="sng" algn="ctr">
                      <a:solidFill>
                        <a:srgbClr val="000000"/>
                      </a:solidFill>
                      <a:prstDash val="solid"/>
                      <a:round/>
                      <a:headEnd type="none" w="med" len="med"/>
                      <a:tailEnd type="none" w="med" len="med"/>
                    </a:lnB>
                    <a:solidFill>
                      <a:srgbClr val="D9E1F2"/>
                    </a:solidFill>
                  </a:tcPr>
                </a:tc>
                <a:tc gridSpan="2">
                  <a:txBody>
                    <a:bodyPr/>
                    <a:lstStyle/>
                    <a:p>
                      <a:pPr algn="ctr" fontAlgn="b"/>
                      <a:r>
                        <a:rPr lang="en-PK" sz="1300" b="1" i="0" u="none" strike="noStrike" dirty="0">
                          <a:solidFill>
                            <a:srgbClr val="000000"/>
                          </a:solidFill>
                          <a:effectLst/>
                          <a:latin typeface="Times New Roman" panose="02020603050405020304" pitchFamily="18" charset="0"/>
                        </a:rPr>
                        <a:t> 780</a:t>
                      </a:r>
                      <a:r>
                        <a:rPr lang="en-US" sz="1300" b="1" i="0" u="none" strike="noStrike" dirty="0">
                          <a:solidFill>
                            <a:srgbClr val="000000"/>
                          </a:solidFill>
                          <a:effectLst/>
                          <a:latin typeface="Times New Roman" panose="02020603050405020304" pitchFamily="18" charset="0"/>
                        </a:rPr>
                        <a:t>.</a:t>
                      </a:r>
                      <a:r>
                        <a:rPr lang="en-PK" sz="1300" b="1" i="0" u="none" strike="noStrike" dirty="0">
                          <a:solidFill>
                            <a:srgbClr val="000000"/>
                          </a:solidFill>
                          <a:effectLst/>
                          <a:latin typeface="Times New Roman" panose="02020603050405020304" pitchFamily="18" charset="0"/>
                        </a:rPr>
                        <a:t>00 </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solidFill>
                      <a:srgbClr val="E7E6E6"/>
                    </a:solidFill>
                  </a:tcPr>
                </a:tc>
                <a:tc hMerge="1">
                  <a:txBody>
                    <a:bodyPr/>
                    <a:lstStyle/>
                    <a:p>
                      <a:pPr algn="ctr" fontAlgn="b"/>
                      <a:r>
                        <a:rPr lang="en-PK" sz="1100" b="1" i="0" u="none" strike="noStrike" dirty="0">
                          <a:solidFill>
                            <a:srgbClr val="000000"/>
                          </a:solidFill>
                          <a:effectLst/>
                          <a:latin typeface="Times New Roman" panose="02020603050405020304" pitchFamily="18" charset="0"/>
                        </a:rPr>
                        <a:t>97.50%</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PK" sz="1300" b="1" i="0" u="none" strike="noStrike">
                          <a:solidFill>
                            <a:srgbClr val="000000"/>
                          </a:solidFill>
                          <a:effectLst/>
                          <a:latin typeface="Times New Roman" panose="02020603050405020304" pitchFamily="18" charset="0"/>
                        </a:rPr>
                        <a:t>97.50%</a:t>
                      </a:r>
                      <a:endParaRPr lang="en-PK" sz="1300" b="1" i="0" u="none" strike="noStrike" dirty="0">
                        <a:solidFill>
                          <a:srgbClr val="000000"/>
                        </a:solidFill>
                        <a:effectLst/>
                        <a:latin typeface="Times New Roman" panose="02020603050405020304" pitchFamily="18" charset="0"/>
                      </a:endParaRP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rtl="0" fontAlgn="ctr"/>
                      <a:r>
                        <a:rPr lang="en-PK" sz="1300" b="1" i="0" u="none" strike="noStrike" dirty="0">
                          <a:solidFill>
                            <a:srgbClr val="000000"/>
                          </a:solidFill>
                          <a:effectLst/>
                          <a:latin typeface="Times New Roman" panose="02020603050405020304" pitchFamily="18" charset="0"/>
                        </a:rPr>
                        <a:t>36</a:t>
                      </a:r>
                      <a:r>
                        <a:rPr lang="en-US" sz="1300" b="1" i="0" u="none" strike="noStrike" dirty="0">
                          <a:solidFill>
                            <a:srgbClr val="000000"/>
                          </a:solidFill>
                          <a:effectLst/>
                          <a:latin typeface="Times New Roman" panose="02020603050405020304" pitchFamily="18" charset="0"/>
                        </a:rPr>
                        <a:t>.</a:t>
                      </a:r>
                      <a:r>
                        <a:rPr lang="en-PK" sz="1300" b="1" i="0" u="none" strike="noStrike" dirty="0">
                          <a:solidFill>
                            <a:srgbClr val="000000"/>
                          </a:solidFill>
                          <a:effectLst/>
                          <a:latin typeface="Times New Roman" panose="02020603050405020304" pitchFamily="18" charset="0"/>
                        </a:rPr>
                        <a:t>2</a:t>
                      </a:r>
                      <a:r>
                        <a:rPr lang="en-US" sz="1300" b="1" i="0" u="none" strike="noStrike" dirty="0">
                          <a:solidFill>
                            <a:srgbClr val="000000"/>
                          </a:solidFill>
                          <a:effectLst/>
                          <a:latin typeface="Times New Roman" panose="02020603050405020304" pitchFamily="18" charset="0"/>
                        </a:rPr>
                        <a:t>1</a:t>
                      </a:r>
                      <a:endParaRPr lang="en-PK" sz="1300" b="1" i="0" u="none" strike="noStrike" dirty="0">
                        <a:solidFill>
                          <a:srgbClr val="000000"/>
                        </a:solidFill>
                        <a:effectLst/>
                        <a:latin typeface="Times New Roman" panose="02020603050405020304" pitchFamily="18" charset="0"/>
                      </a:endParaRP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solidFill>
                      <a:srgbClr val="F88380"/>
                    </a:solidFill>
                  </a:tcPr>
                </a:tc>
                <a:tc>
                  <a:txBody>
                    <a:bodyPr/>
                    <a:lstStyle/>
                    <a:p>
                      <a:pPr algn="ctr" rtl="0" fontAlgn="ctr"/>
                      <a:r>
                        <a:rPr lang="en-PK" sz="1300" b="1" i="0" u="none" strike="noStrike">
                          <a:solidFill>
                            <a:srgbClr val="000000"/>
                          </a:solidFill>
                          <a:effectLst/>
                          <a:latin typeface="Times New Roman" panose="02020603050405020304" pitchFamily="18" charset="0"/>
                        </a:rPr>
                        <a:t>44.27%</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8380"/>
                    </a:solidFill>
                  </a:tcPr>
                </a:tc>
                <a:extLst>
                  <a:ext uri="{0D108BD9-81ED-4DB2-BD59-A6C34878D82A}">
                    <a16:rowId xmlns:a16="http://schemas.microsoft.com/office/drawing/2014/main" val="4190754305"/>
                  </a:ext>
                </a:extLst>
              </a:tr>
              <a:tr h="230617">
                <a:tc>
                  <a:txBody>
                    <a:bodyPr/>
                    <a:lstStyle/>
                    <a:p>
                      <a:pPr algn="ctr" rtl="0" fontAlgn="b"/>
                      <a:r>
                        <a:rPr lang="pt-BR" sz="1200" b="1" i="0" u="none" strike="noStrike">
                          <a:solidFill>
                            <a:srgbClr val="000000"/>
                          </a:solidFill>
                          <a:effectLst/>
                          <a:latin typeface="Times New Roman" panose="02020603050405020304" pitchFamily="18" charset="0"/>
                        </a:rPr>
                        <a:t>Reward &amp; Honararium </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noFill/>
                  </a:tcPr>
                </a:tc>
                <a:tc>
                  <a:txBody>
                    <a:bodyPr/>
                    <a:lstStyle/>
                    <a:p>
                      <a:pPr algn="ctr" fontAlgn="b"/>
                      <a:r>
                        <a:rPr lang="en-PK" sz="1300" b="1" i="0" u="none" strike="noStrike" dirty="0">
                          <a:solidFill>
                            <a:srgbClr val="000000"/>
                          </a:solidFill>
                          <a:effectLst/>
                          <a:latin typeface="Times New Roman" panose="02020603050405020304" pitchFamily="18" charset="0"/>
                        </a:rPr>
                        <a:t>9</a:t>
                      </a:r>
                      <a:r>
                        <a:rPr lang="en-US" sz="1300" b="1" i="0" u="none" strike="noStrike" dirty="0">
                          <a:solidFill>
                            <a:srgbClr val="000000"/>
                          </a:solidFill>
                          <a:effectLst/>
                          <a:latin typeface="Times New Roman" panose="02020603050405020304" pitchFamily="18" charset="0"/>
                        </a:rPr>
                        <a:t>.80</a:t>
                      </a:r>
                      <a:endParaRPr lang="en-PK" sz="1300" b="1" i="0" u="none" strike="noStrike" dirty="0">
                        <a:solidFill>
                          <a:srgbClr val="000000"/>
                        </a:solidFill>
                        <a:effectLst/>
                        <a:latin typeface="Times New Roman" panose="02020603050405020304" pitchFamily="18" charset="0"/>
                      </a:endParaRP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E2EFDA"/>
                    </a:solidFill>
                  </a:tcPr>
                </a:tc>
                <a:tc>
                  <a:txBody>
                    <a:bodyPr/>
                    <a:lstStyle/>
                    <a:p>
                      <a:pPr algn="ctr" fontAlgn="b"/>
                      <a:r>
                        <a:rPr lang="en-PK" sz="1300" b="1" i="0" u="none" strike="noStrike">
                          <a:solidFill>
                            <a:srgbClr val="000000"/>
                          </a:solidFill>
                          <a:effectLst/>
                          <a:latin typeface="Times New Roman" panose="02020603050405020304" pitchFamily="18" charset="0"/>
                        </a:rPr>
                        <a:t>0%</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PK" sz="1300" b="1" i="0" u="none" strike="noStrike" dirty="0">
                          <a:solidFill>
                            <a:srgbClr val="000000"/>
                          </a:solidFill>
                          <a:effectLst/>
                          <a:latin typeface="Times New Roman" panose="02020603050405020304" pitchFamily="18" charset="0"/>
                        </a:rPr>
                        <a:t> - </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CE4D6"/>
                    </a:solidFill>
                  </a:tcPr>
                </a:tc>
                <a:tc>
                  <a:txBody>
                    <a:bodyPr/>
                    <a:lstStyle/>
                    <a:p>
                      <a:pPr algn="ctr" fontAlgn="b"/>
                      <a:r>
                        <a:rPr lang="en-PK" sz="1300" b="1" i="0" u="none" strike="noStrike">
                          <a:solidFill>
                            <a:srgbClr val="000000"/>
                          </a:solidFill>
                          <a:effectLst/>
                          <a:latin typeface="Times New Roman" panose="02020603050405020304" pitchFamily="18" charset="0"/>
                        </a:rPr>
                        <a:t>0%</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ctr" fontAlgn="b"/>
                      <a:r>
                        <a:rPr lang="en-PK" sz="1300" b="1" i="0" u="none" strike="noStrike" dirty="0">
                          <a:solidFill>
                            <a:srgbClr val="000000"/>
                          </a:solidFill>
                          <a:effectLst/>
                          <a:latin typeface="Times New Roman" panose="02020603050405020304" pitchFamily="18" charset="0"/>
                        </a:rPr>
                        <a:t>- </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2CC"/>
                    </a:solidFill>
                  </a:tcPr>
                </a:tc>
                <a:tc>
                  <a:txBody>
                    <a:bodyPr/>
                    <a:lstStyle/>
                    <a:p>
                      <a:pPr algn="ctr" fontAlgn="b"/>
                      <a:r>
                        <a:rPr lang="en-PK" sz="1300" b="1" i="0" u="none" strike="noStrike">
                          <a:solidFill>
                            <a:srgbClr val="000000"/>
                          </a:solidFill>
                          <a:effectLst/>
                          <a:latin typeface="Times New Roman" panose="02020603050405020304" pitchFamily="18" charset="0"/>
                        </a:rPr>
                        <a:t>0%</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PK" sz="1300" b="1" i="0" u="none" strike="noStrike" dirty="0">
                          <a:solidFill>
                            <a:srgbClr val="000000"/>
                          </a:solidFill>
                          <a:effectLst/>
                          <a:latin typeface="Times New Roman" panose="02020603050405020304" pitchFamily="18" charset="0"/>
                        </a:rPr>
                        <a:t> - </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b"/>
                      <a:r>
                        <a:rPr lang="en-PK" sz="1300" b="1" i="0" u="none" strike="noStrike">
                          <a:solidFill>
                            <a:srgbClr val="000000"/>
                          </a:solidFill>
                          <a:effectLst/>
                          <a:latin typeface="Times New Roman" panose="02020603050405020304" pitchFamily="18" charset="0"/>
                        </a:rPr>
                        <a:t>0%</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gridSpan="2">
                  <a:txBody>
                    <a:bodyPr/>
                    <a:lstStyle/>
                    <a:p>
                      <a:pPr algn="ctr" fontAlgn="b"/>
                      <a:r>
                        <a:rPr lang="en-PK" sz="1300" b="1" i="0" u="none" strike="noStrike">
                          <a:solidFill>
                            <a:srgbClr val="000000"/>
                          </a:solidFill>
                          <a:effectLst/>
                          <a:latin typeface="Times New Roman" panose="02020603050405020304" pitchFamily="18" charset="0"/>
                        </a:rPr>
                        <a:t> </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E7E6E6"/>
                    </a:solidFill>
                  </a:tcPr>
                </a:tc>
                <a:tc hMerge="1">
                  <a:txBody>
                    <a:bodyPr/>
                    <a:lstStyle/>
                    <a:p>
                      <a:pPr algn="ctr" fontAlgn="b"/>
                      <a:r>
                        <a:rPr lang="en-PK" sz="1100" b="1" i="0" u="none" strike="noStrike">
                          <a:solidFill>
                            <a:srgbClr val="000000"/>
                          </a:solidFill>
                          <a:effectLst/>
                          <a:latin typeface="Times New Roman" panose="02020603050405020304" pitchFamily="18" charset="0"/>
                        </a:rPr>
                        <a:t> </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PK" sz="1300" b="1" i="0" u="none" strike="noStrike">
                          <a:solidFill>
                            <a:srgbClr val="000000"/>
                          </a:solidFill>
                          <a:effectLst/>
                          <a:latin typeface="Times New Roman" panose="02020603050405020304" pitchFamily="18" charset="0"/>
                        </a:rPr>
                        <a:t> </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rtl="0" fontAlgn="ctr"/>
                      <a:r>
                        <a:rPr lang="en-PK" sz="1300" b="1" i="0" u="none" strike="noStrike">
                          <a:solidFill>
                            <a:srgbClr val="000000"/>
                          </a:solidFill>
                          <a:effectLst/>
                          <a:latin typeface="Times New Roman" panose="02020603050405020304" pitchFamily="18" charset="0"/>
                        </a:rPr>
                        <a:t> </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88380"/>
                    </a:solidFill>
                  </a:tcPr>
                </a:tc>
                <a:tc>
                  <a:txBody>
                    <a:bodyPr/>
                    <a:lstStyle/>
                    <a:p>
                      <a:pPr algn="ctr" rtl="0" fontAlgn="ctr"/>
                      <a:r>
                        <a:rPr lang="en-PK" sz="1300" b="1" i="0" u="none" strike="noStrike">
                          <a:solidFill>
                            <a:srgbClr val="000000"/>
                          </a:solidFill>
                          <a:effectLst/>
                          <a:latin typeface="Times New Roman" panose="02020603050405020304" pitchFamily="18" charset="0"/>
                        </a:rPr>
                        <a:t> </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8380"/>
                    </a:solidFill>
                  </a:tcPr>
                </a:tc>
                <a:extLst>
                  <a:ext uri="{0D108BD9-81ED-4DB2-BD59-A6C34878D82A}">
                    <a16:rowId xmlns:a16="http://schemas.microsoft.com/office/drawing/2014/main" val="4064917036"/>
                  </a:ext>
                </a:extLst>
              </a:tr>
              <a:tr h="249443">
                <a:tc>
                  <a:txBody>
                    <a:bodyPr/>
                    <a:lstStyle/>
                    <a:p>
                      <a:pPr algn="ctr" rtl="0" fontAlgn="b"/>
                      <a:r>
                        <a:rPr lang="pt-BR" sz="1200" b="1" i="0" u="none" strike="noStrike" dirty="0">
                          <a:solidFill>
                            <a:srgbClr val="000000"/>
                          </a:solidFill>
                          <a:effectLst/>
                          <a:latin typeface="Times New Roman" panose="02020603050405020304" pitchFamily="18" charset="0"/>
                        </a:rPr>
                        <a:t>Data Acquisition</a:t>
                      </a:r>
                      <a:br>
                        <a:rPr lang="pt-BR" sz="1200" b="1" i="0" u="none" strike="noStrike" dirty="0">
                          <a:solidFill>
                            <a:srgbClr val="000000"/>
                          </a:solidFill>
                          <a:effectLst/>
                          <a:latin typeface="Times New Roman" panose="02020603050405020304" pitchFamily="18" charset="0"/>
                        </a:rPr>
                      </a:br>
                      <a:r>
                        <a:rPr lang="pt-BR" sz="1200" b="1" i="0" u="none" strike="noStrike" dirty="0">
                          <a:solidFill>
                            <a:srgbClr val="000000"/>
                          </a:solidFill>
                          <a:effectLst/>
                          <a:latin typeface="Times New Roman" panose="02020603050405020304" pitchFamily="18" charset="0"/>
                        </a:rPr>
                        <a:t>Charges</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noFill/>
                  </a:tcPr>
                </a:tc>
                <a:tc>
                  <a:txBody>
                    <a:bodyPr/>
                    <a:lstStyle/>
                    <a:p>
                      <a:pPr algn="ctr" fontAlgn="b"/>
                      <a:r>
                        <a:rPr lang="en-PK" sz="1300" b="1" i="0" u="none" strike="noStrike" dirty="0">
                          <a:solidFill>
                            <a:srgbClr val="000000"/>
                          </a:solidFill>
                          <a:effectLst/>
                          <a:latin typeface="Times New Roman" panose="02020603050405020304" pitchFamily="18" charset="0"/>
                        </a:rPr>
                        <a:t>967</a:t>
                      </a:r>
                      <a:r>
                        <a:rPr lang="en-US" sz="1300" b="1" i="0" u="none" strike="noStrike" dirty="0">
                          <a:solidFill>
                            <a:srgbClr val="000000"/>
                          </a:solidFill>
                          <a:effectLst/>
                          <a:latin typeface="Times New Roman" panose="02020603050405020304" pitchFamily="18" charset="0"/>
                        </a:rPr>
                        <a:t>.60</a:t>
                      </a:r>
                      <a:r>
                        <a:rPr lang="en-PK" sz="1300" b="1" i="0" u="none" strike="noStrike" dirty="0">
                          <a:solidFill>
                            <a:srgbClr val="000000"/>
                          </a:solidFill>
                          <a:effectLst/>
                          <a:latin typeface="Times New Roman" panose="02020603050405020304" pitchFamily="18" charset="0"/>
                        </a:rPr>
                        <a:t> </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E2EFDA"/>
                    </a:solidFill>
                  </a:tcPr>
                </a:tc>
                <a:tc>
                  <a:txBody>
                    <a:bodyPr/>
                    <a:lstStyle/>
                    <a:p>
                      <a:pPr algn="ctr" fontAlgn="b"/>
                      <a:r>
                        <a:rPr lang="en-PK" sz="1300" b="1" i="0" u="none" strike="noStrike">
                          <a:solidFill>
                            <a:srgbClr val="000000"/>
                          </a:solidFill>
                          <a:effectLst/>
                          <a:latin typeface="Times New Roman" panose="02020603050405020304" pitchFamily="18" charset="0"/>
                        </a:rPr>
                        <a:t>29%</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PK" sz="1300" b="1" i="0" u="none" strike="noStrike" dirty="0">
                          <a:solidFill>
                            <a:srgbClr val="000000"/>
                          </a:solidFill>
                          <a:effectLst/>
                          <a:latin typeface="Times New Roman" panose="02020603050405020304" pitchFamily="18" charset="0"/>
                        </a:rPr>
                        <a:t> - </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CE4D6"/>
                    </a:solidFill>
                  </a:tcPr>
                </a:tc>
                <a:tc>
                  <a:txBody>
                    <a:bodyPr/>
                    <a:lstStyle/>
                    <a:p>
                      <a:pPr algn="ctr" fontAlgn="b"/>
                      <a:r>
                        <a:rPr lang="en-PK" sz="1300" b="1" i="0" u="none" strike="noStrike">
                          <a:solidFill>
                            <a:srgbClr val="000000"/>
                          </a:solidFill>
                          <a:effectLst/>
                          <a:latin typeface="Times New Roman" panose="02020603050405020304" pitchFamily="18" charset="0"/>
                        </a:rPr>
                        <a:t>0%</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ctr" fontAlgn="b"/>
                      <a:r>
                        <a:rPr lang="en-PK" sz="1300" b="1" i="0" u="none" strike="noStrike" dirty="0">
                          <a:solidFill>
                            <a:srgbClr val="000000"/>
                          </a:solidFill>
                          <a:effectLst/>
                          <a:latin typeface="Times New Roman" panose="02020603050405020304" pitchFamily="18" charset="0"/>
                        </a:rPr>
                        <a:t>- </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2CC"/>
                    </a:solidFill>
                  </a:tcPr>
                </a:tc>
                <a:tc>
                  <a:txBody>
                    <a:bodyPr/>
                    <a:lstStyle/>
                    <a:p>
                      <a:pPr algn="ctr" fontAlgn="b"/>
                      <a:r>
                        <a:rPr lang="en-PK" sz="1300" b="1" i="0" u="none" strike="noStrike">
                          <a:solidFill>
                            <a:srgbClr val="000000"/>
                          </a:solidFill>
                          <a:effectLst/>
                          <a:latin typeface="Times New Roman" panose="02020603050405020304" pitchFamily="18" charset="0"/>
                        </a:rPr>
                        <a:t>0%</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PK" sz="1300" b="1" i="0" u="none" strike="noStrike" dirty="0">
                          <a:solidFill>
                            <a:srgbClr val="000000"/>
                          </a:solidFill>
                          <a:effectLst/>
                          <a:latin typeface="Times New Roman" panose="02020603050405020304" pitchFamily="18" charset="0"/>
                        </a:rPr>
                        <a:t> - </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b"/>
                      <a:r>
                        <a:rPr lang="en-PK" sz="1300" b="1" i="0" u="none" strike="noStrike">
                          <a:solidFill>
                            <a:srgbClr val="000000"/>
                          </a:solidFill>
                          <a:effectLst/>
                          <a:latin typeface="Times New Roman" panose="02020603050405020304" pitchFamily="18" charset="0"/>
                        </a:rPr>
                        <a:t>0%</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gridSpan="2">
                  <a:txBody>
                    <a:bodyPr/>
                    <a:lstStyle/>
                    <a:p>
                      <a:pPr algn="ctr" fontAlgn="b"/>
                      <a:r>
                        <a:rPr lang="en-PK" sz="1300" b="1" i="0" u="none" strike="noStrike">
                          <a:solidFill>
                            <a:srgbClr val="000000"/>
                          </a:solidFill>
                          <a:effectLst/>
                          <a:latin typeface="Times New Roman" panose="02020603050405020304" pitchFamily="18" charset="0"/>
                        </a:rPr>
                        <a:t> </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E7E6E6"/>
                    </a:solidFill>
                  </a:tcPr>
                </a:tc>
                <a:tc hMerge="1">
                  <a:txBody>
                    <a:bodyPr/>
                    <a:lstStyle/>
                    <a:p>
                      <a:pPr algn="ctr" fontAlgn="b"/>
                      <a:r>
                        <a:rPr lang="en-PK" sz="1100" b="1" i="0" u="none" strike="noStrike">
                          <a:solidFill>
                            <a:srgbClr val="000000"/>
                          </a:solidFill>
                          <a:effectLst/>
                          <a:latin typeface="Times New Roman" panose="02020603050405020304" pitchFamily="18" charset="0"/>
                        </a:rPr>
                        <a:t> </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PK" sz="1300" b="1" i="0" u="none" strike="noStrike">
                          <a:solidFill>
                            <a:srgbClr val="000000"/>
                          </a:solidFill>
                          <a:effectLst/>
                          <a:latin typeface="Times New Roman" panose="02020603050405020304" pitchFamily="18" charset="0"/>
                        </a:rPr>
                        <a:t> </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rtl="0" fontAlgn="ctr"/>
                      <a:r>
                        <a:rPr lang="en-PK" sz="1300" b="1" i="0" u="none" strike="noStrike">
                          <a:solidFill>
                            <a:srgbClr val="000000"/>
                          </a:solidFill>
                          <a:effectLst/>
                          <a:latin typeface="Times New Roman" panose="02020603050405020304" pitchFamily="18" charset="0"/>
                        </a:rPr>
                        <a:t> </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88380"/>
                    </a:solidFill>
                  </a:tcPr>
                </a:tc>
                <a:tc>
                  <a:txBody>
                    <a:bodyPr/>
                    <a:lstStyle/>
                    <a:p>
                      <a:pPr algn="ctr" rtl="0" fontAlgn="ctr"/>
                      <a:r>
                        <a:rPr lang="en-PK" sz="1300" b="1" i="0" u="none" strike="noStrike">
                          <a:solidFill>
                            <a:srgbClr val="000000"/>
                          </a:solidFill>
                          <a:effectLst/>
                          <a:latin typeface="Times New Roman" panose="02020603050405020304" pitchFamily="18" charset="0"/>
                        </a:rPr>
                        <a:t> </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8380"/>
                    </a:solidFill>
                  </a:tcPr>
                </a:tc>
                <a:extLst>
                  <a:ext uri="{0D108BD9-81ED-4DB2-BD59-A6C34878D82A}">
                    <a16:rowId xmlns:a16="http://schemas.microsoft.com/office/drawing/2014/main" val="2413410698"/>
                  </a:ext>
                </a:extLst>
              </a:tr>
              <a:tr h="230617">
                <a:tc>
                  <a:txBody>
                    <a:bodyPr/>
                    <a:lstStyle/>
                    <a:p>
                      <a:pPr algn="ctr" rtl="0" fontAlgn="b"/>
                      <a:r>
                        <a:rPr lang="pt-BR" sz="1200" b="1" i="0" u="none" strike="noStrike">
                          <a:solidFill>
                            <a:srgbClr val="000000"/>
                          </a:solidFill>
                          <a:effectLst/>
                          <a:latin typeface="Times New Roman" panose="02020603050405020304" pitchFamily="18" charset="0"/>
                        </a:rPr>
                        <a:t>Communication</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noFill/>
                  </a:tcPr>
                </a:tc>
                <a:tc>
                  <a:txBody>
                    <a:bodyPr/>
                    <a:lstStyle/>
                    <a:p>
                      <a:pPr algn="ctr" fontAlgn="b"/>
                      <a:r>
                        <a:rPr lang="en-PK" sz="1300" b="1" i="0" u="none" strike="noStrike" dirty="0">
                          <a:solidFill>
                            <a:srgbClr val="000000"/>
                          </a:solidFill>
                          <a:effectLst/>
                          <a:latin typeface="Times New Roman" panose="02020603050405020304" pitchFamily="18" charset="0"/>
                        </a:rPr>
                        <a:t>426</a:t>
                      </a:r>
                      <a:r>
                        <a:rPr lang="en-US" sz="1300" b="1" i="0" u="none" strike="noStrike" dirty="0">
                          <a:solidFill>
                            <a:srgbClr val="000000"/>
                          </a:solidFill>
                          <a:effectLst/>
                          <a:latin typeface="Times New Roman" panose="02020603050405020304" pitchFamily="18" charset="0"/>
                        </a:rPr>
                        <a:t>.00</a:t>
                      </a:r>
                      <a:r>
                        <a:rPr lang="en-PK" sz="1300" b="1" i="0" u="none" strike="noStrike" dirty="0">
                          <a:solidFill>
                            <a:srgbClr val="000000"/>
                          </a:solidFill>
                          <a:effectLst/>
                          <a:latin typeface="Times New Roman" panose="02020603050405020304" pitchFamily="18" charset="0"/>
                        </a:rPr>
                        <a:t> </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E2EFDA"/>
                    </a:solidFill>
                  </a:tcPr>
                </a:tc>
                <a:tc>
                  <a:txBody>
                    <a:bodyPr/>
                    <a:lstStyle/>
                    <a:p>
                      <a:pPr algn="ctr" fontAlgn="b"/>
                      <a:r>
                        <a:rPr lang="en-PK" sz="1300" b="1" i="0" u="none" strike="noStrike" dirty="0">
                          <a:solidFill>
                            <a:srgbClr val="000000"/>
                          </a:solidFill>
                          <a:effectLst/>
                          <a:latin typeface="Times New Roman" panose="02020603050405020304" pitchFamily="18" charset="0"/>
                        </a:rPr>
                        <a:t>13%</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PK" sz="1300" b="1" i="0" u="none" strike="noStrike" dirty="0">
                          <a:solidFill>
                            <a:srgbClr val="000000"/>
                          </a:solidFill>
                          <a:effectLst/>
                          <a:latin typeface="Times New Roman" panose="02020603050405020304" pitchFamily="18" charset="0"/>
                        </a:rPr>
                        <a:t>2,</a:t>
                      </a:r>
                      <a:r>
                        <a:rPr lang="en-US" sz="1300" b="1" i="0" u="none" strike="noStrike" dirty="0">
                          <a:solidFill>
                            <a:srgbClr val="000000"/>
                          </a:solidFill>
                          <a:effectLst/>
                          <a:latin typeface="Times New Roman" panose="02020603050405020304" pitchFamily="18" charset="0"/>
                        </a:rPr>
                        <a:t>.</a:t>
                      </a:r>
                      <a:r>
                        <a:rPr lang="en-PK" sz="1300" b="1" i="0" u="none" strike="noStrike" dirty="0">
                          <a:solidFill>
                            <a:srgbClr val="000000"/>
                          </a:solidFill>
                          <a:effectLst/>
                          <a:latin typeface="Times New Roman" panose="02020603050405020304" pitchFamily="18" charset="0"/>
                        </a:rPr>
                        <a:t>50 </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CE4D6"/>
                    </a:solidFill>
                  </a:tcPr>
                </a:tc>
                <a:tc>
                  <a:txBody>
                    <a:bodyPr/>
                    <a:lstStyle/>
                    <a:p>
                      <a:pPr algn="ctr" fontAlgn="b"/>
                      <a:r>
                        <a:rPr lang="en-PK" sz="1300" b="1" i="0" u="none" strike="noStrike">
                          <a:solidFill>
                            <a:srgbClr val="000000"/>
                          </a:solidFill>
                          <a:effectLst/>
                          <a:latin typeface="Times New Roman" panose="02020603050405020304" pitchFamily="18" charset="0"/>
                        </a:rPr>
                        <a:t>0%</a:t>
                      </a:r>
                      <a:endParaRPr lang="en-PK" sz="1300" b="1" i="0" u="none" strike="noStrike" dirty="0">
                        <a:solidFill>
                          <a:srgbClr val="000000"/>
                        </a:solidFill>
                        <a:effectLst/>
                        <a:latin typeface="Times New Roman" panose="02020603050405020304" pitchFamily="18" charset="0"/>
                      </a:endParaRP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ctr" fontAlgn="b"/>
                      <a:r>
                        <a:rPr lang="en-PK" sz="1300" b="1" i="0" u="none" strike="noStrike" dirty="0">
                          <a:solidFill>
                            <a:srgbClr val="000000"/>
                          </a:solidFill>
                          <a:effectLst/>
                          <a:latin typeface="Times New Roman" panose="02020603050405020304" pitchFamily="18" charset="0"/>
                        </a:rPr>
                        <a:t> 1</a:t>
                      </a:r>
                      <a:r>
                        <a:rPr lang="en-US" sz="1300" b="1" i="0" u="none" strike="noStrike" dirty="0">
                          <a:solidFill>
                            <a:srgbClr val="000000"/>
                          </a:solidFill>
                          <a:effectLst/>
                          <a:latin typeface="Times New Roman" panose="02020603050405020304" pitchFamily="18" charset="0"/>
                        </a:rPr>
                        <a:t>.</a:t>
                      </a:r>
                      <a:r>
                        <a:rPr lang="en-PK" sz="1300" b="1" i="0" u="none" strike="noStrike" dirty="0">
                          <a:solidFill>
                            <a:srgbClr val="000000"/>
                          </a:solidFill>
                          <a:effectLst/>
                          <a:latin typeface="Times New Roman" panose="02020603050405020304" pitchFamily="18" charset="0"/>
                        </a:rPr>
                        <a:t>50 </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2CC"/>
                    </a:solidFill>
                  </a:tcPr>
                </a:tc>
                <a:tc>
                  <a:txBody>
                    <a:bodyPr/>
                    <a:lstStyle/>
                    <a:p>
                      <a:pPr algn="ctr" fontAlgn="b"/>
                      <a:r>
                        <a:rPr lang="en-PK" sz="1300" b="1" i="0" u="none" strike="noStrike">
                          <a:solidFill>
                            <a:srgbClr val="000000"/>
                          </a:solidFill>
                          <a:effectLst/>
                          <a:latin typeface="Times New Roman" panose="02020603050405020304" pitchFamily="18" charset="0"/>
                        </a:rPr>
                        <a:t>1%</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PK" sz="1300" b="1" i="0" u="none" strike="noStrike" dirty="0">
                          <a:solidFill>
                            <a:srgbClr val="000000"/>
                          </a:solidFill>
                          <a:effectLst/>
                          <a:latin typeface="Times New Roman" panose="02020603050405020304" pitchFamily="18" charset="0"/>
                        </a:rPr>
                        <a:t> - </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b"/>
                      <a:r>
                        <a:rPr lang="en-PK" sz="1300" b="1" i="0" u="none" strike="noStrike">
                          <a:solidFill>
                            <a:srgbClr val="000000"/>
                          </a:solidFill>
                          <a:effectLst/>
                          <a:latin typeface="Times New Roman" panose="02020603050405020304" pitchFamily="18" charset="0"/>
                        </a:rPr>
                        <a:t>0%</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gridSpan="2">
                  <a:txBody>
                    <a:bodyPr/>
                    <a:lstStyle/>
                    <a:p>
                      <a:pPr algn="ctr" fontAlgn="b"/>
                      <a:r>
                        <a:rPr lang="en-PK" sz="1300" b="1" i="0" u="none" strike="noStrike" dirty="0">
                          <a:solidFill>
                            <a:srgbClr val="000000"/>
                          </a:solidFill>
                          <a:effectLst/>
                          <a:latin typeface="Times New Roman" panose="02020603050405020304" pitchFamily="18" charset="0"/>
                        </a:rPr>
                        <a:t> 20</a:t>
                      </a:r>
                      <a:r>
                        <a:rPr lang="en-US" sz="1300" b="1" i="0" u="none" strike="noStrike" dirty="0">
                          <a:solidFill>
                            <a:srgbClr val="000000"/>
                          </a:solidFill>
                          <a:effectLst/>
                          <a:latin typeface="Times New Roman" panose="02020603050405020304" pitchFamily="18" charset="0"/>
                        </a:rPr>
                        <a:t>.00</a:t>
                      </a:r>
                      <a:r>
                        <a:rPr lang="en-PK" sz="1300" b="1" i="0" u="none" strike="noStrike" dirty="0">
                          <a:solidFill>
                            <a:srgbClr val="000000"/>
                          </a:solidFill>
                          <a:effectLst/>
                          <a:latin typeface="Times New Roman" panose="02020603050405020304" pitchFamily="18" charset="0"/>
                        </a:rPr>
                        <a:t> </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E7E6E6"/>
                    </a:solidFill>
                  </a:tcPr>
                </a:tc>
                <a:tc hMerge="1">
                  <a:txBody>
                    <a:bodyPr/>
                    <a:lstStyle/>
                    <a:p>
                      <a:pPr algn="ctr" fontAlgn="b"/>
                      <a:r>
                        <a:rPr lang="en-PK" sz="1100" b="1" i="0" u="none" strike="noStrike">
                          <a:solidFill>
                            <a:srgbClr val="000000"/>
                          </a:solidFill>
                          <a:effectLst/>
                          <a:latin typeface="Times New Roman" panose="02020603050405020304" pitchFamily="18" charset="0"/>
                        </a:rPr>
                        <a:t>2.50%</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PK" sz="1300" b="1" i="0" u="none" strike="noStrike">
                          <a:solidFill>
                            <a:srgbClr val="000000"/>
                          </a:solidFill>
                          <a:effectLst/>
                          <a:latin typeface="Times New Roman" panose="02020603050405020304" pitchFamily="18" charset="0"/>
                        </a:rPr>
                        <a:t>2.50%</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rtl="0" fontAlgn="ctr"/>
                      <a:r>
                        <a:rPr lang="en-PK" sz="1300" b="1" i="0" u="none" strike="noStrike">
                          <a:solidFill>
                            <a:srgbClr val="000000"/>
                          </a:solidFill>
                          <a:effectLst/>
                          <a:latin typeface="Times New Roman" panose="02020603050405020304" pitchFamily="18" charset="0"/>
                        </a:rPr>
                        <a:t> </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88380"/>
                    </a:solidFill>
                  </a:tcPr>
                </a:tc>
                <a:tc>
                  <a:txBody>
                    <a:bodyPr/>
                    <a:lstStyle/>
                    <a:p>
                      <a:pPr algn="ctr" rtl="0" fontAlgn="ctr"/>
                      <a:r>
                        <a:rPr lang="en-PK" sz="1300" b="1" i="0" u="none" strike="noStrike">
                          <a:solidFill>
                            <a:srgbClr val="000000"/>
                          </a:solidFill>
                          <a:effectLst/>
                          <a:latin typeface="Times New Roman" panose="02020603050405020304" pitchFamily="18" charset="0"/>
                        </a:rPr>
                        <a:t> </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8380"/>
                    </a:solidFill>
                  </a:tcPr>
                </a:tc>
                <a:extLst>
                  <a:ext uri="{0D108BD9-81ED-4DB2-BD59-A6C34878D82A}">
                    <a16:rowId xmlns:a16="http://schemas.microsoft.com/office/drawing/2014/main" val="187741352"/>
                  </a:ext>
                </a:extLst>
              </a:tr>
              <a:tr h="230617">
                <a:tc>
                  <a:txBody>
                    <a:bodyPr/>
                    <a:lstStyle/>
                    <a:p>
                      <a:pPr algn="ctr" rtl="0" fontAlgn="b"/>
                      <a:r>
                        <a:rPr lang="pt-BR" sz="1200" b="1" i="0" u="none" strike="noStrike">
                          <a:solidFill>
                            <a:srgbClr val="000000"/>
                          </a:solidFill>
                          <a:effectLst/>
                          <a:latin typeface="Times New Roman" panose="02020603050405020304" pitchFamily="18" charset="0"/>
                        </a:rPr>
                        <a:t>Consultancies</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noFill/>
                  </a:tcPr>
                </a:tc>
                <a:tc>
                  <a:txBody>
                    <a:bodyPr/>
                    <a:lstStyle/>
                    <a:p>
                      <a:pPr algn="ctr" fontAlgn="b"/>
                      <a:r>
                        <a:rPr lang="en-PK" sz="1300" b="1" i="0" u="none" strike="noStrike" dirty="0">
                          <a:solidFill>
                            <a:srgbClr val="000000"/>
                          </a:solidFill>
                          <a:effectLst/>
                          <a:latin typeface="Times New Roman" panose="02020603050405020304" pitchFamily="18" charset="0"/>
                        </a:rPr>
                        <a:t>30</a:t>
                      </a:r>
                      <a:r>
                        <a:rPr lang="en-US" sz="1300" b="1" i="0" u="none" strike="noStrike" dirty="0">
                          <a:solidFill>
                            <a:srgbClr val="000000"/>
                          </a:solidFill>
                          <a:effectLst/>
                          <a:latin typeface="Times New Roman" panose="02020603050405020304" pitchFamily="18" charset="0"/>
                        </a:rPr>
                        <a:t>.00</a:t>
                      </a:r>
                      <a:r>
                        <a:rPr lang="en-PK" sz="1300" b="1" i="0" u="none" strike="noStrike" dirty="0">
                          <a:solidFill>
                            <a:srgbClr val="000000"/>
                          </a:solidFill>
                          <a:effectLst/>
                          <a:latin typeface="Times New Roman" panose="02020603050405020304" pitchFamily="18" charset="0"/>
                        </a:rPr>
                        <a:t> </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E2EFDA"/>
                    </a:solidFill>
                  </a:tcPr>
                </a:tc>
                <a:tc>
                  <a:txBody>
                    <a:bodyPr/>
                    <a:lstStyle/>
                    <a:p>
                      <a:pPr algn="ctr" fontAlgn="b"/>
                      <a:r>
                        <a:rPr lang="en-PK" sz="1300" b="1" i="0" u="none" strike="noStrike">
                          <a:solidFill>
                            <a:srgbClr val="000000"/>
                          </a:solidFill>
                          <a:effectLst/>
                          <a:latin typeface="Times New Roman" panose="02020603050405020304" pitchFamily="18" charset="0"/>
                        </a:rPr>
                        <a:t>1%</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PK" sz="1300" b="1" i="0" u="none" strike="noStrike" dirty="0">
                          <a:solidFill>
                            <a:srgbClr val="000000"/>
                          </a:solidFill>
                          <a:effectLst/>
                          <a:latin typeface="Times New Roman" panose="02020603050405020304" pitchFamily="18" charset="0"/>
                        </a:rPr>
                        <a:t> - </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CE4D6"/>
                    </a:solidFill>
                  </a:tcPr>
                </a:tc>
                <a:tc>
                  <a:txBody>
                    <a:bodyPr/>
                    <a:lstStyle/>
                    <a:p>
                      <a:pPr algn="ctr" fontAlgn="b"/>
                      <a:r>
                        <a:rPr lang="en-PK" sz="1300" b="1" i="0" u="none" strike="noStrike">
                          <a:solidFill>
                            <a:srgbClr val="000000"/>
                          </a:solidFill>
                          <a:effectLst/>
                          <a:latin typeface="Times New Roman" panose="02020603050405020304" pitchFamily="18" charset="0"/>
                        </a:rPr>
                        <a:t>0%</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ctr" fontAlgn="b"/>
                      <a:r>
                        <a:rPr lang="en-PK" sz="1300" b="1" i="0" u="none" strike="noStrike" dirty="0">
                          <a:solidFill>
                            <a:srgbClr val="000000"/>
                          </a:solidFill>
                          <a:effectLst/>
                          <a:latin typeface="Times New Roman" panose="02020603050405020304" pitchFamily="18" charset="0"/>
                        </a:rPr>
                        <a:t>- </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2CC"/>
                    </a:solidFill>
                  </a:tcPr>
                </a:tc>
                <a:tc>
                  <a:txBody>
                    <a:bodyPr/>
                    <a:lstStyle/>
                    <a:p>
                      <a:pPr algn="ctr" fontAlgn="b"/>
                      <a:r>
                        <a:rPr lang="en-PK" sz="1300" b="1" i="0" u="none" strike="noStrike">
                          <a:solidFill>
                            <a:srgbClr val="000000"/>
                          </a:solidFill>
                          <a:effectLst/>
                          <a:latin typeface="Times New Roman" panose="02020603050405020304" pitchFamily="18" charset="0"/>
                        </a:rPr>
                        <a:t>0%</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PK" sz="1300" b="1" i="0" u="none" strike="noStrike" dirty="0">
                          <a:solidFill>
                            <a:srgbClr val="000000"/>
                          </a:solidFill>
                          <a:effectLst/>
                          <a:latin typeface="Times New Roman" panose="02020603050405020304" pitchFamily="18" charset="0"/>
                        </a:rPr>
                        <a:t> - </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b"/>
                      <a:r>
                        <a:rPr lang="en-PK" sz="1300" b="1" i="0" u="none" strike="noStrike">
                          <a:solidFill>
                            <a:srgbClr val="000000"/>
                          </a:solidFill>
                          <a:effectLst/>
                          <a:latin typeface="Times New Roman" panose="02020603050405020304" pitchFamily="18" charset="0"/>
                        </a:rPr>
                        <a:t>0%</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gridSpan="2">
                  <a:txBody>
                    <a:bodyPr/>
                    <a:lstStyle/>
                    <a:p>
                      <a:pPr algn="ctr" fontAlgn="b"/>
                      <a:r>
                        <a:rPr lang="en-PK" sz="1300" b="1" i="0" u="none" strike="noStrike">
                          <a:solidFill>
                            <a:srgbClr val="000000"/>
                          </a:solidFill>
                          <a:effectLst/>
                          <a:latin typeface="Times New Roman" panose="02020603050405020304" pitchFamily="18" charset="0"/>
                        </a:rPr>
                        <a:t> </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E7E6E6"/>
                    </a:solidFill>
                  </a:tcPr>
                </a:tc>
                <a:tc hMerge="1">
                  <a:txBody>
                    <a:bodyPr/>
                    <a:lstStyle/>
                    <a:p>
                      <a:pPr algn="ctr" fontAlgn="b"/>
                      <a:r>
                        <a:rPr lang="en-PK" sz="1100" b="1" i="0" u="none" strike="noStrike" dirty="0">
                          <a:solidFill>
                            <a:srgbClr val="000000"/>
                          </a:solidFill>
                          <a:effectLst/>
                          <a:latin typeface="Times New Roman" panose="02020603050405020304" pitchFamily="18" charset="0"/>
                        </a:rPr>
                        <a:t> </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PK" sz="1300" b="1" i="0" u="none" strike="noStrike">
                          <a:solidFill>
                            <a:srgbClr val="000000"/>
                          </a:solidFill>
                          <a:effectLst/>
                          <a:latin typeface="Times New Roman" panose="02020603050405020304" pitchFamily="18" charset="0"/>
                        </a:rPr>
                        <a:t> </a:t>
                      </a:r>
                      <a:endParaRPr lang="en-PK" sz="1300" b="1" i="0" u="none" strike="noStrike" dirty="0">
                        <a:solidFill>
                          <a:srgbClr val="000000"/>
                        </a:solidFill>
                        <a:effectLst/>
                        <a:latin typeface="Times New Roman" panose="02020603050405020304" pitchFamily="18" charset="0"/>
                      </a:endParaRP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rtl="0" fontAlgn="ctr"/>
                      <a:r>
                        <a:rPr lang="en-PK" sz="1300" b="1" i="0" u="none" strike="noStrike">
                          <a:solidFill>
                            <a:srgbClr val="000000"/>
                          </a:solidFill>
                          <a:effectLst/>
                          <a:latin typeface="Times New Roman" panose="02020603050405020304" pitchFamily="18" charset="0"/>
                        </a:rPr>
                        <a:t> </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88380"/>
                    </a:solidFill>
                  </a:tcPr>
                </a:tc>
                <a:tc>
                  <a:txBody>
                    <a:bodyPr/>
                    <a:lstStyle/>
                    <a:p>
                      <a:pPr algn="ctr" rtl="0" fontAlgn="ctr"/>
                      <a:r>
                        <a:rPr lang="en-PK" sz="1300" b="1" i="0" u="none" strike="noStrike">
                          <a:solidFill>
                            <a:srgbClr val="000000"/>
                          </a:solidFill>
                          <a:effectLst/>
                          <a:latin typeface="Times New Roman" panose="02020603050405020304" pitchFamily="18" charset="0"/>
                        </a:rPr>
                        <a:t> </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8380"/>
                    </a:solidFill>
                  </a:tcPr>
                </a:tc>
                <a:extLst>
                  <a:ext uri="{0D108BD9-81ED-4DB2-BD59-A6C34878D82A}">
                    <a16:rowId xmlns:a16="http://schemas.microsoft.com/office/drawing/2014/main" val="2570585622"/>
                  </a:ext>
                </a:extLst>
              </a:tr>
              <a:tr h="230617">
                <a:tc>
                  <a:txBody>
                    <a:bodyPr/>
                    <a:lstStyle/>
                    <a:p>
                      <a:pPr algn="ctr" rtl="0" fontAlgn="b"/>
                      <a:r>
                        <a:rPr lang="pt-BR" sz="1200" b="1" i="0" u="none" strike="noStrike">
                          <a:solidFill>
                            <a:srgbClr val="000000"/>
                          </a:solidFill>
                          <a:effectLst/>
                          <a:latin typeface="Times New Roman" panose="02020603050405020304" pitchFamily="18" charset="0"/>
                        </a:rPr>
                        <a:t>Others Op. Exp.</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noFill/>
                  </a:tcPr>
                </a:tc>
                <a:tc>
                  <a:txBody>
                    <a:bodyPr/>
                    <a:lstStyle/>
                    <a:p>
                      <a:pPr algn="ctr" fontAlgn="b"/>
                      <a:r>
                        <a:rPr lang="en-PK" sz="1300" b="1" i="0" u="none" strike="noStrike" dirty="0">
                          <a:solidFill>
                            <a:srgbClr val="000000"/>
                          </a:solidFill>
                          <a:effectLst/>
                          <a:latin typeface="Times New Roman" panose="02020603050405020304" pitchFamily="18" charset="0"/>
                        </a:rPr>
                        <a:t>938</a:t>
                      </a:r>
                      <a:r>
                        <a:rPr lang="en-US" sz="1300" b="1" i="0" u="none" strike="noStrike" dirty="0">
                          <a:solidFill>
                            <a:srgbClr val="000000"/>
                          </a:solidFill>
                          <a:effectLst/>
                          <a:latin typeface="Times New Roman" panose="02020603050405020304" pitchFamily="18" charset="0"/>
                        </a:rPr>
                        <a:t>.</a:t>
                      </a:r>
                      <a:r>
                        <a:rPr lang="en-PK" sz="1300" b="1" i="0" u="none" strike="noStrike" dirty="0">
                          <a:solidFill>
                            <a:srgbClr val="000000"/>
                          </a:solidFill>
                          <a:effectLst/>
                          <a:latin typeface="Times New Roman" panose="02020603050405020304" pitchFamily="18" charset="0"/>
                        </a:rPr>
                        <a:t>1</a:t>
                      </a:r>
                      <a:r>
                        <a:rPr lang="en-US" sz="1300" b="1" i="0" u="none" strike="noStrike" dirty="0">
                          <a:solidFill>
                            <a:srgbClr val="000000"/>
                          </a:solidFill>
                          <a:effectLst/>
                          <a:latin typeface="Times New Roman" panose="02020603050405020304" pitchFamily="18" charset="0"/>
                        </a:rPr>
                        <a:t>8</a:t>
                      </a:r>
                      <a:r>
                        <a:rPr lang="en-PK" sz="1300" b="1" i="0" u="none" strike="noStrike" dirty="0">
                          <a:solidFill>
                            <a:srgbClr val="000000"/>
                          </a:solidFill>
                          <a:effectLst/>
                          <a:latin typeface="Times New Roman" panose="02020603050405020304" pitchFamily="18" charset="0"/>
                        </a:rPr>
                        <a:t> </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E2EFDA"/>
                    </a:solidFill>
                  </a:tcPr>
                </a:tc>
                <a:tc>
                  <a:txBody>
                    <a:bodyPr/>
                    <a:lstStyle/>
                    <a:p>
                      <a:pPr algn="ctr" fontAlgn="b"/>
                      <a:r>
                        <a:rPr lang="en-PK" sz="1300" b="1" i="0" u="none" strike="noStrike">
                          <a:solidFill>
                            <a:srgbClr val="000000"/>
                          </a:solidFill>
                          <a:effectLst/>
                          <a:latin typeface="Times New Roman" panose="02020603050405020304" pitchFamily="18" charset="0"/>
                        </a:rPr>
                        <a:t>28%</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PK" sz="1300" b="1" i="0" u="none" strike="noStrike" dirty="0">
                          <a:solidFill>
                            <a:srgbClr val="000000"/>
                          </a:solidFill>
                          <a:effectLst/>
                          <a:latin typeface="Times New Roman" panose="02020603050405020304" pitchFamily="18" charset="0"/>
                        </a:rPr>
                        <a:t>360</a:t>
                      </a:r>
                      <a:r>
                        <a:rPr lang="en-US" sz="1300" b="1" i="0" u="none" strike="noStrike" dirty="0">
                          <a:solidFill>
                            <a:srgbClr val="000000"/>
                          </a:solidFill>
                          <a:effectLst/>
                          <a:latin typeface="Times New Roman" panose="02020603050405020304" pitchFamily="18" charset="0"/>
                        </a:rPr>
                        <a:t>.</a:t>
                      </a:r>
                      <a:r>
                        <a:rPr lang="en-PK" sz="1300" b="1" i="0" u="none" strike="noStrike" dirty="0">
                          <a:solidFill>
                            <a:srgbClr val="000000"/>
                          </a:solidFill>
                          <a:effectLst/>
                          <a:latin typeface="Times New Roman" panose="02020603050405020304" pitchFamily="18" charset="0"/>
                        </a:rPr>
                        <a:t>61</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CE4D6"/>
                    </a:solidFill>
                  </a:tcPr>
                </a:tc>
                <a:tc>
                  <a:txBody>
                    <a:bodyPr/>
                    <a:lstStyle/>
                    <a:p>
                      <a:pPr algn="ctr" fontAlgn="b"/>
                      <a:r>
                        <a:rPr lang="en-PK" sz="1300" b="1" i="0" u="none" strike="noStrike">
                          <a:solidFill>
                            <a:srgbClr val="000000"/>
                          </a:solidFill>
                          <a:effectLst/>
                          <a:latin typeface="Times New Roman" panose="02020603050405020304" pitchFamily="18" charset="0"/>
                        </a:rPr>
                        <a:t>57%</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ctr" fontAlgn="b"/>
                      <a:r>
                        <a:rPr lang="en-PK" sz="1300" b="1" i="0" u="none" strike="noStrike" dirty="0">
                          <a:solidFill>
                            <a:srgbClr val="000000"/>
                          </a:solidFill>
                          <a:effectLst/>
                          <a:latin typeface="Times New Roman" panose="02020603050405020304" pitchFamily="18" charset="0"/>
                        </a:rPr>
                        <a:t> 17</a:t>
                      </a:r>
                      <a:r>
                        <a:rPr lang="en-US" sz="1300" b="1" i="0" u="none" strike="noStrike" dirty="0">
                          <a:solidFill>
                            <a:srgbClr val="000000"/>
                          </a:solidFill>
                          <a:effectLst/>
                          <a:latin typeface="Times New Roman" panose="02020603050405020304" pitchFamily="18" charset="0"/>
                        </a:rPr>
                        <a:t>.</a:t>
                      </a:r>
                      <a:r>
                        <a:rPr lang="en-PK" sz="1300" b="1" i="0" u="none" strike="noStrike" dirty="0">
                          <a:solidFill>
                            <a:srgbClr val="000000"/>
                          </a:solidFill>
                          <a:effectLst/>
                          <a:latin typeface="Times New Roman" panose="02020603050405020304" pitchFamily="18" charset="0"/>
                        </a:rPr>
                        <a:t>003 </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2CC"/>
                    </a:solidFill>
                  </a:tcPr>
                </a:tc>
                <a:tc>
                  <a:txBody>
                    <a:bodyPr/>
                    <a:lstStyle/>
                    <a:p>
                      <a:pPr algn="ctr" fontAlgn="b"/>
                      <a:r>
                        <a:rPr lang="en-PK" sz="1300" b="1" i="0" u="none" strike="noStrike">
                          <a:solidFill>
                            <a:srgbClr val="000000"/>
                          </a:solidFill>
                          <a:effectLst/>
                          <a:latin typeface="Times New Roman" panose="02020603050405020304" pitchFamily="18" charset="0"/>
                        </a:rPr>
                        <a:t>7%</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PK" sz="1300" b="1" i="0" u="none" strike="noStrike" dirty="0">
                          <a:solidFill>
                            <a:srgbClr val="000000"/>
                          </a:solidFill>
                          <a:effectLst/>
                          <a:latin typeface="Times New Roman" panose="02020603050405020304" pitchFamily="18" charset="0"/>
                        </a:rPr>
                        <a:t> </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solidFill>
                      <a:srgbClr val="D9E1F2"/>
                    </a:solidFill>
                  </a:tcPr>
                </a:tc>
                <a:tc>
                  <a:txBody>
                    <a:bodyPr/>
                    <a:lstStyle/>
                    <a:p>
                      <a:pPr algn="ctr" fontAlgn="b"/>
                      <a:r>
                        <a:rPr lang="en-PK" sz="1300" b="1" i="0" u="none" strike="noStrike">
                          <a:solidFill>
                            <a:srgbClr val="000000"/>
                          </a:solidFill>
                          <a:effectLst/>
                          <a:latin typeface="Times New Roman" panose="02020603050405020304" pitchFamily="18" charset="0"/>
                        </a:rPr>
                        <a:t>0%</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gridSpan="2">
                  <a:txBody>
                    <a:bodyPr/>
                    <a:lstStyle/>
                    <a:p>
                      <a:pPr algn="ctr" fontAlgn="b"/>
                      <a:r>
                        <a:rPr lang="en-PK" sz="1300" b="1" i="0" u="none" strike="noStrike">
                          <a:solidFill>
                            <a:srgbClr val="000000"/>
                          </a:solidFill>
                          <a:effectLst/>
                          <a:latin typeface="Times New Roman" panose="02020603050405020304" pitchFamily="18" charset="0"/>
                        </a:rPr>
                        <a:t> </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E7E6E6"/>
                    </a:solidFill>
                  </a:tcPr>
                </a:tc>
                <a:tc hMerge="1">
                  <a:txBody>
                    <a:bodyPr/>
                    <a:lstStyle/>
                    <a:p>
                      <a:pPr algn="ctr" fontAlgn="b"/>
                      <a:r>
                        <a:rPr lang="en-PK" sz="1100" b="1" i="0" u="none" strike="noStrike">
                          <a:solidFill>
                            <a:srgbClr val="000000"/>
                          </a:solidFill>
                          <a:effectLst/>
                          <a:latin typeface="Times New Roman" panose="02020603050405020304" pitchFamily="18" charset="0"/>
                        </a:rPr>
                        <a:t> </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PK" sz="1300" b="1" i="0" u="none" strike="noStrike">
                          <a:solidFill>
                            <a:srgbClr val="000000"/>
                          </a:solidFill>
                          <a:effectLst/>
                          <a:latin typeface="Times New Roman" panose="02020603050405020304" pitchFamily="18" charset="0"/>
                        </a:rPr>
                        <a:t> </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rtl="0" fontAlgn="ctr"/>
                      <a:r>
                        <a:rPr lang="en-PK" sz="1300" b="1" i="0" u="none" strike="noStrike" dirty="0">
                          <a:solidFill>
                            <a:srgbClr val="000000"/>
                          </a:solidFill>
                          <a:effectLst/>
                          <a:latin typeface="Times New Roman" panose="02020603050405020304" pitchFamily="18" charset="0"/>
                        </a:rPr>
                        <a:t> 45</a:t>
                      </a:r>
                      <a:r>
                        <a:rPr lang="en-US" sz="1300" b="1" i="0" u="none" strike="noStrike" dirty="0">
                          <a:solidFill>
                            <a:srgbClr val="000000"/>
                          </a:solidFill>
                          <a:effectLst/>
                          <a:latin typeface="Times New Roman" panose="02020603050405020304" pitchFamily="18" charset="0"/>
                        </a:rPr>
                        <a:t>.</a:t>
                      </a:r>
                      <a:r>
                        <a:rPr lang="en-PK" sz="1300" b="1" i="0" u="none" strike="noStrike" dirty="0">
                          <a:solidFill>
                            <a:srgbClr val="000000"/>
                          </a:solidFill>
                          <a:effectLst/>
                          <a:latin typeface="Times New Roman" panose="02020603050405020304" pitchFamily="18" charset="0"/>
                        </a:rPr>
                        <a:t>58</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88380"/>
                    </a:solidFill>
                  </a:tcPr>
                </a:tc>
                <a:tc>
                  <a:txBody>
                    <a:bodyPr/>
                    <a:lstStyle/>
                    <a:p>
                      <a:pPr algn="ctr" rtl="0" fontAlgn="ctr"/>
                      <a:r>
                        <a:rPr lang="en-PK" sz="1300" b="1" i="0" u="none" strike="noStrike">
                          <a:solidFill>
                            <a:srgbClr val="000000"/>
                          </a:solidFill>
                          <a:effectLst/>
                          <a:latin typeface="Times New Roman" panose="02020603050405020304" pitchFamily="18" charset="0"/>
                        </a:rPr>
                        <a:t>55.73%</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8380"/>
                    </a:solidFill>
                  </a:tcPr>
                </a:tc>
                <a:extLst>
                  <a:ext uri="{0D108BD9-81ED-4DB2-BD59-A6C34878D82A}">
                    <a16:rowId xmlns:a16="http://schemas.microsoft.com/office/drawing/2014/main" val="4043216368"/>
                  </a:ext>
                </a:extLst>
              </a:tr>
              <a:tr h="249443">
                <a:tc>
                  <a:txBody>
                    <a:bodyPr/>
                    <a:lstStyle/>
                    <a:p>
                      <a:pPr algn="ctr" rtl="0" fontAlgn="b"/>
                      <a:r>
                        <a:rPr lang="en-US" sz="1200" b="1" i="0" u="none" strike="noStrike">
                          <a:solidFill>
                            <a:srgbClr val="000000"/>
                          </a:solidFill>
                          <a:effectLst/>
                          <a:latin typeface="Times New Roman" panose="02020603050405020304" pitchFamily="18" charset="0"/>
                        </a:rPr>
                        <a:t>Development of tools and Desk Testing of CAPI</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noFill/>
                  </a:tcPr>
                </a:tc>
                <a:tc>
                  <a:txBody>
                    <a:bodyPr/>
                    <a:lstStyle/>
                    <a:p>
                      <a:pPr algn="ctr" fontAlgn="ctr"/>
                      <a:r>
                        <a:rPr lang="en-PK" sz="1300" b="1" i="0" u="none" strike="noStrike" dirty="0">
                          <a:solidFill>
                            <a:srgbClr val="000000"/>
                          </a:solidFill>
                          <a:effectLst/>
                          <a:latin typeface="Times New Roman" panose="02020603050405020304" pitchFamily="18" charset="0"/>
                        </a:rPr>
                        <a:t> - </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E2EFDA"/>
                    </a:solidFill>
                  </a:tcPr>
                </a:tc>
                <a:tc>
                  <a:txBody>
                    <a:bodyPr/>
                    <a:lstStyle/>
                    <a:p>
                      <a:pPr algn="ctr" fontAlgn="b"/>
                      <a:r>
                        <a:rPr lang="en-PK" sz="1300" b="1" i="0" u="none" strike="noStrike">
                          <a:solidFill>
                            <a:srgbClr val="000000"/>
                          </a:solidFill>
                          <a:effectLst/>
                          <a:latin typeface="Times New Roman" panose="02020603050405020304" pitchFamily="18" charset="0"/>
                        </a:rPr>
                        <a:t>0%</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PK" sz="1300" b="1" i="0" u="none" strike="noStrike" dirty="0">
                          <a:solidFill>
                            <a:srgbClr val="000000"/>
                          </a:solidFill>
                          <a:effectLst/>
                          <a:latin typeface="Times New Roman" panose="02020603050405020304" pitchFamily="18" charset="0"/>
                        </a:rPr>
                        <a:t> - </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CE4D6"/>
                    </a:solidFill>
                  </a:tcPr>
                </a:tc>
                <a:tc>
                  <a:txBody>
                    <a:bodyPr/>
                    <a:lstStyle/>
                    <a:p>
                      <a:pPr algn="ctr" fontAlgn="b"/>
                      <a:r>
                        <a:rPr lang="en-PK" sz="1300" b="1" i="0" u="none" strike="noStrike">
                          <a:solidFill>
                            <a:srgbClr val="000000"/>
                          </a:solidFill>
                          <a:effectLst/>
                          <a:latin typeface="Times New Roman" panose="02020603050405020304" pitchFamily="18" charset="0"/>
                        </a:rPr>
                        <a:t>0%</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ctr" fontAlgn="ctr"/>
                      <a:r>
                        <a:rPr lang="en-PK" sz="1300" b="1" i="0" u="none" strike="noStrike" dirty="0">
                          <a:solidFill>
                            <a:srgbClr val="000000"/>
                          </a:solidFill>
                          <a:effectLst/>
                          <a:latin typeface="Times New Roman" panose="02020603050405020304" pitchFamily="18" charset="0"/>
                        </a:rPr>
                        <a:t>- </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2CC"/>
                    </a:solidFill>
                  </a:tcPr>
                </a:tc>
                <a:tc>
                  <a:txBody>
                    <a:bodyPr/>
                    <a:lstStyle/>
                    <a:p>
                      <a:pPr algn="ctr" fontAlgn="b"/>
                      <a:r>
                        <a:rPr lang="en-PK" sz="1300" b="1" i="0" u="none" strike="noStrike">
                          <a:solidFill>
                            <a:srgbClr val="000000"/>
                          </a:solidFill>
                          <a:effectLst/>
                          <a:latin typeface="Times New Roman" panose="02020603050405020304" pitchFamily="18" charset="0"/>
                        </a:rPr>
                        <a:t>0%</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PK" sz="1300" b="1" i="0" u="none" strike="noStrike" dirty="0">
                          <a:solidFill>
                            <a:srgbClr val="000000"/>
                          </a:solidFill>
                          <a:effectLst/>
                          <a:latin typeface="Times New Roman" panose="02020603050405020304" pitchFamily="18" charset="0"/>
                        </a:rPr>
                        <a:t> 2</a:t>
                      </a:r>
                      <a:r>
                        <a:rPr lang="en-US" sz="1300" b="1" i="0" u="none" strike="noStrike" dirty="0">
                          <a:solidFill>
                            <a:srgbClr val="000000"/>
                          </a:solidFill>
                          <a:effectLst/>
                          <a:latin typeface="Times New Roman" panose="02020603050405020304" pitchFamily="18" charset="0"/>
                        </a:rPr>
                        <a:t>.</a:t>
                      </a:r>
                      <a:r>
                        <a:rPr lang="en-PK" sz="1300" b="1" i="0" u="none" strike="noStrike" dirty="0">
                          <a:solidFill>
                            <a:srgbClr val="000000"/>
                          </a:solidFill>
                          <a:effectLst/>
                          <a:latin typeface="Times New Roman" panose="02020603050405020304" pitchFamily="18" charset="0"/>
                        </a:rPr>
                        <a:t>3</a:t>
                      </a:r>
                      <a:r>
                        <a:rPr lang="en-US" sz="1300" b="1" i="0" u="none" strike="noStrike" dirty="0">
                          <a:solidFill>
                            <a:srgbClr val="000000"/>
                          </a:solidFill>
                          <a:effectLst/>
                          <a:latin typeface="Times New Roman" panose="02020603050405020304" pitchFamily="18" charset="0"/>
                        </a:rPr>
                        <a:t>2</a:t>
                      </a:r>
                      <a:r>
                        <a:rPr lang="en-PK" sz="1300" b="1" i="0" u="none" strike="noStrike" dirty="0">
                          <a:solidFill>
                            <a:srgbClr val="000000"/>
                          </a:solidFill>
                          <a:effectLst/>
                          <a:latin typeface="Times New Roman" panose="02020603050405020304" pitchFamily="18" charset="0"/>
                        </a:rPr>
                        <a:t> </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D9E1F2"/>
                    </a:solidFill>
                  </a:tcPr>
                </a:tc>
                <a:tc>
                  <a:txBody>
                    <a:bodyPr/>
                    <a:lstStyle/>
                    <a:p>
                      <a:pPr algn="ctr" fontAlgn="b"/>
                      <a:r>
                        <a:rPr lang="en-PK" sz="1300" b="1" i="0" u="none" strike="noStrike" dirty="0">
                          <a:solidFill>
                            <a:srgbClr val="000000"/>
                          </a:solidFill>
                          <a:effectLst/>
                          <a:latin typeface="Times New Roman" panose="02020603050405020304" pitchFamily="18" charset="0"/>
                        </a:rPr>
                        <a:t>24%</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gridSpan="2">
                  <a:txBody>
                    <a:bodyPr/>
                    <a:lstStyle/>
                    <a:p>
                      <a:pPr algn="ctr" fontAlgn="b"/>
                      <a:r>
                        <a:rPr lang="en-PK" sz="1300" b="1" i="0" u="none" strike="noStrike">
                          <a:solidFill>
                            <a:srgbClr val="000000"/>
                          </a:solidFill>
                          <a:effectLst/>
                          <a:latin typeface="Times New Roman" panose="02020603050405020304" pitchFamily="18" charset="0"/>
                        </a:rPr>
                        <a:t> </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E7E6E6"/>
                    </a:solidFill>
                  </a:tcPr>
                </a:tc>
                <a:tc hMerge="1">
                  <a:txBody>
                    <a:bodyPr/>
                    <a:lstStyle/>
                    <a:p>
                      <a:pPr algn="ctr" fontAlgn="b"/>
                      <a:r>
                        <a:rPr lang="en-PK" sz="1100" b="1" i="0" u="none" strike="noStrike">
                          <a:solidFill>
                            <a:srgbClr val="000000"/>
                          </a:solidFill>
                          <a:effectLst/>
                          <a:latin typeface="Times New Roman" panose="02020603050405020304" pitchFamily="18" charset="0"/>
                        </a:rPr>
                        <a:t> </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PK" sz="1300" b="1" i="0" u="none" strike="noStrike">
                          <a:solidFill>
                            <a:srgbClr val="000000"/>
                          </a:solidFill>
                          <a:effectLst/>
                          <a:latin typeface="Times New Roman" panose="02020603050405020304" pitchFamily="18" charset="0"/>
                        </a:rPr>
                        <a:t> </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rtl="0" fontAlgn="ctr"/>
                      <a:r>
                        <a:rPr lang="en-PK" sz="1300" b="1" i="0" u="none" strike="noStrike">
                          <a:solidFill>
                            <a:srgbClr val="000000"/>
                          </a:solidFill>
                          <a:effectLst/>
                          <a:latin typeface="Times New Roman" panose="02020603050405020304" pitchFamily="18" charset="0"/>
                        </a:rPr>
                        <a:t> </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88380"/>
                    </a:solidFill>
                  </a:tcPr>
                </a:tc>
                <a:tc>
                  <a:txBody>
                    <a:bodyPr/>
                    <a:lstStyle/>
                    <a:p>
                      <a:pPr algn="ctr" rtl="0" fontAlgn="ctr"/>
                      <a:r>
                        <a:rPr lang="en-PK" sz="1300" b="1" i="0" u="none" strike="noStrike" dirty="0">
                          <a:solidFill>
                            <a:srgbClr val="000000"/>
                          </a:solidFill>
                          <a:effectLst/>
                          <a:latin typeface="Times New Roman" panose="02020603050405020304" pitchFamily="18" charset="0"/>
                        </a:rPr>
                        <a:t> </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8380"/>
                    </a:solidFill>
                  </a:tcPr>
                </a:tc>
                <a:extLst>
                  <a:ext uri="{0D108BD9-81ED-4DB2-BD59-A6C34878D82A}">
                    <a16:rowId xmlns:a16="http://schemas.microsoft.com/office/drawing/2014/main" val="2002322498"/>
                  </a:ext>
                </a:extLst>
              </a:tr>
              <a:tr h="230617">
                <a:tc>
                  <a:txBody>
                    <a:bodyPr/>
                    <a:lstStyle/>
                    <a:p>
                      <a:pPr algn="ctr" fontAlgn="ctr"/>
                      <a:r>
                        <a:rPr lang="pt-BR" sz="1200" b="1" i="0" u="none" strike="noStrike">
                          <a:solidFill>
                            <a:srgbClr val="000000"/>
                          </a:solidFill>
                          <a:effectLst/>
                          <a:latin typeface="Times New Roman" panose="02020603050405020304" pitchFamily="18" charset="0"/>
                        </a:rPr>
                        <a:t>Sampling </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noFill/>
                  </a:tcPr>
                </a:tc>
                <a:tc>
                  <a:txBody>
                    <a:bodyPr/>
                    <a:lstStyle/>
                    <a:p>
                      <a:pPr algn="ctr" fontAlgn="ctr"/>
                      <a:r>
                        <a:rPr lang="en-PK" sz="1300" b="1" i="0" u="none" strike="noStrike" dirty="0">
                          <a:solidFill>
                            <a:srgbClr val="000000"/>
                          </a:solidFill>
                          <a:effectLst/>
                          <a:latin typeface="Times New Roman" panose="02020603050405020304" pitchFamily="18" charset="0"/>
                        </a:rPr>
                        <a:t> - </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E2EFDA"/>
                    </a:solidFill>
                  </a:tcPr>
                </a:tc>
                <a:tc>
                  <a:txBody>
                    <a:bodyPr/>
                    <a:lstStyle/>
                    <a:p>
                      <a:pPr algn="ctr" fontAlgn="b"/>
                      <a:r>
                        <a:rPr lang="en-PK" sz="1300" b="1" i="0" u="none" strike="noStrike">
                          <a:solidFill>
                            <a:srgbClr val="000000"/>
                          </a:solidFill>
                          <a:effectLst/>
                          <a:latin typeface="Times New Roman" panose="02020603050405020304" pitchFamily="18" charset="0"/>
                        </a:rPr>
                        <a:t>0%</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PK" sz="1300" b="1" i="0" u="none" strike="noStrike" dirty="0">
                          <a:solidFill>
                            <a:srgbClr val="000000"/>
                          </a:solidFill>
                          <a:effectLst/>
                          <a:latin typeface="Times New Roman" panose="02020603050405020304" pitchFamily="18" charset="0"/>
                        </a:rPr>
                        <a:t> - </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CE4D6"/>
                    </a:solidFill>
                  </a:tcPr>
                </a:tc>
                <a:tc>
                  <a:txBody>
                    <a:bodyPr/>
                    <a:lstStyle/>
                    <a:p>
                      <a:pPr algn="ctr" fontAlgn="b"/>
                      <a:r>
                        <a:rPr lang="en-PK" sz="1300" b="1" i="0" u="none" strike="noStrike">
                          <a:solidFill>
                            <a:srgbClr val="000000"/>
                          </a:solidFill>
                          <a:effectLst/>
                          <a:latin typeface="Times New Roman" panose="02020603050405020304" pitchFamily="18" charset="0"/>
                        </a:rPr>
                        <a:t>0%</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ctr" fontAlgn="ctr"/>
                      <a:r>
                        <a:rPr lang="en-PK" sz="1300" b="1" i="0" u="none" strike="noStrike" dirty="0">
                          <a:solidFill>
                            <a:srgbClr val="000000"/>
                          </a:solidFill>
                          <a:effectLst/>
                          <a:latin typeface="Times New Roman" panose="02020603050405020304" pitchFamily="18" charset="0"/>
                        </a:rPr>
                        <a:t>- </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2CC"/>
                    </a:solidFill>
                  </a:tcPr>
                </a:tc>
                <a:tc>
                  <a:txBody>
                    <a:bodyPr/>
                    <a:lstStyle/>
                    <a:p>
                      <a:pPr algn="ctr" fontAlgn="b"/>
                      <a:r>
                        <a:rPr lang="en-PK" sz="1300" b="1" i="0" u="none" strike="noStrike" dirty="0">
                          <a:solidFill>
                            <a:srgbClr val="000000"/>
                          </a:solidFill>
                          <a:effectLst/>
                          <a:latin typeface="Times New Roman" panose="02020603050405020304" pitchFamily="18" charset="0"/>
                        </a:rPr>
                        <a:t>0%</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300" b="1" i="0" u="none" strike="noStrike" dirty="0">
                          <a:solidFill>
                            <a:srgbClr val="000000"/>
                          </a:solidFill>
                          <a:effectLst/>
                          <a:latin typeface="Times New Roman" panose="02020603050405020304" pitchFamily="18" charset="0"/>
                        </a:rPr>
                        <a:t>0.99</a:t>
                      </a:r>
                      <a:r>
                        <a:rPr lang="en-PK" sz="1300" b="1" i="0" u="none" strike="noStrike" dirty="0">
                          <a:solidFill>
                            <a:srgbClr val="000000"/>
                          </a:solidFill>
                          <a:effectLst/>
                          <a:latin typeface="Times New Roman" panose="02020603050405020304" pitchFamily="18" charset="0"/>
                        </a:rPr>
                        <a:t> </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D9E1F2"/>
                    </a:solidFill>
                  </a:tcPr>
                </a:tc>
                <a:tc>
                  <a:txBody>
                    <a:bodyPr/>
                    <a:lstStyle/>
                    <a:p>
                      <a:pPr algn="ctr" fontAlgn="b"/>
                      <a:r>
                        <a:rPr lang="en-PK" sz="1300" b="1" i="0" u="none" strike="noStrike">
                          <a:solidFill>
                            <a:srgbClr val="000000"/>
                          </a:solidFill>
                          <a:effectLst/>
                          <a:latin typeface="Times New Roman" panose="02020603050405020304" pitchFamily="18" charset="0"/>
                        </a:rPr>
                        <a:t>10%</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gridSpan="2">
                  <a:txBody>
                    <a:bodyPr/>
                    <a:lstStyle/>
                    <a:p>
                      <a:pPr algn="ctr" fontAlgn="b"/>
                      <a:r>
                        <a:rPr lang="en-PK" sz="1300" b="1" i="0" u="none" strike="noStrike" dirty="0">
                          <a:solidFill>
                            <a:srgbClr val="000000"/>
                          </a:solidFill>
                          <a:effectLst/>
                          <a:latin typeface="Times New Roman" panose="02020603050405020304" pitchFamily="18" charset="0"/>
                        </a:rPr>
                        <a:t> </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E7E6E6"/>
                    </a:solidFill>
                  </a:tcPr>
                </a:tc>
                <a:tc hMerge="1">
                  <a:txBody>
                    <a:bodyPr/>
                    <a:lstStyle/>
                    <a:p>
                      <a:pPr algn="ctr" fontAlgn="b"/>
                      <a:r>
                        <a:rPr lang="en-PK" sz="1100" b="1" i="0" u="none" strike="noStrike">
                          <a:solidFill>
                            <a:srgbClr val="000000"/>
                          </a:solidFill>
                          <a:effectLst/>
                          <a:latin typeface="Times New Roman" panose="02020603050405020304" pitchFamily="18" charset="0"/>
                        </a:rPr>
                        <a:t> </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PK" sz="1300" b="1" i="0" u="none" strike="noStrike">
                          <a:solidFill>
                            <a:srgbClr val="000000"/>
                          </a:solidFill>
                          <a:effectLst/>
                          <a:latin typeface="Times New Roman" panose="02020603050405020304" pitchFamily="18" charset="0"/>
                        </a:rPr>
                        <a:t> </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rtl="0" fontAlgn="ctr"/>
                      <a:r>
                        <a:rPr lang="en-PK" sz="1300" b="1" i="0" u="none" strike="noStrike">
                          <a:solidFill>
                            <a:srgbClr val="000000"/>
                          </a:solidFill>
                          <a:effectLst/>
                          <a:latin typeface="Times New Roman" panose="02020603050405020304" pitchFamily="18" charset="0"/>
                        </a:rPr>
                        <a:t> </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88380"/>
                    </a:solidFill>
                  </a:tcPr>
                </a:tc>
                <a:tc>
                  <a:txBody>
                    <a:bodyPr/>
                    <a:lstStyle/>
                    <a:p>
                      <a:pPr algn="ctr" rtl="0" fontAlgn="ctr"/>
                      <a:r>
                        <a:rPr lang="en-PK" sz="1300" b="1" i="0" u="none" strike="noStrike" dirty="0">
                          <a:solidFill>
                            <a:srgbClr val="000000"/>
                          </a:solidFill>
                          <a:effectLst/>
                          <a:latin typeface="Times New Roman" panose="02020603050405020304" pitchFamily="18" charset="0"/>
                        </a:rPr>
                        <a:t> </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8380"/>
                    </a:solidFill>
                  </a:tcPr>
                </a:tc>
                <a:extLst>
                  <a:ext uri="{0D108BD9-81ED-4DB2-BD59-A6C34878D82A}">
                    <a16:rowId xmlns:a16="http://schemas.microsoft.com/office/drawing/2014/main" val="303082462"/>
                  </a:ext>
                </a:extLst>
              </a:tr>
              <a:tr h="230617">
                <a:tc>
                  <a:txBody>
                    <a:bodyPr/>
                    <a:lstStyle/>
                    <a:p>
                      <a:pPr algn="ctr" fontAlgn="ctr"/>
                      <a:r>
                        <a:rPr lang="pt-BR" sz="1200" b="1" i="0" u="none" strike="noStrike">
                          <a:solidFill>
                            <a:srgbClr val="000000"/>
                          </a:solidFill>
                          <a:effectLst/>
                          <a:latin typeface="Times New Roman" panose="02020603050405020304" pitchFamily="18" charset="0"/>
                        </a:rPr>
                        <a:t>Supervision and monitoring</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noFill/>
                  </a:tcPr>
                </a:tc>
                <a:tc>
                  <a:txBody>
                    <a:bodyPr/>
                    <a:lstStyle/>
                    <a:p>
                      <a:pPr algn="ctr" fontAlgn="ctr"/>
                      <a:r>
                        <a:rPr lang="en-PK" sz="1300" b="1" i="0" u="none" strike="noStrike" dirty="0">
                          <a:solidFill>
                            <a:srgbClr val="000000"/>
                          </a:solidFill>
                          <a:effectLst/>
                          <a:latin typeface="Times New Roman" panose="02020603050405020304" pitchFamily="18" charset="0"/>
                        </a:rPr>
                        <a:t> - </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E2EFDA"/>
                    </a:solidFill>
                  </a:tcPr>
                </a:tc>
                <a:tc>
                  <a:txBody>
                    <a:bodyPr/>
                    <a:lstStyle/>
                    <a:p>
                      <a:pPr algn="ctr" fontAlgn="b"/>
                      <a:r>
                        <a:rPr lang="en-PK" sz="1300" b="1" i="0" u="none" strike="noStrike">
                          <a:solidFill>
                            <a:srgbClr val="000000"/>
                          </a:solidFill>
                          <a:effectLst/>
                          <a:latin typeface="Times New Roman" panose="02020603050405020304" pitchFamily="18" charset="0"/>
                        </a:rPr>
                        <a:t>0%</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PK" sz="1300" b="1" i="0" u="none" strike="noStrike" dirty="0">
                          <a:solidFill>
                            <a:srgbClr val="000000"/>
                          </a:solidFill>
                          <a:effectLst/>
                          <a:latin typeface="Times New Roman" panose="02020603050405020304" pitchFamily="18" charset="0"/>
                        </a:rPr>
                        <a:t> - </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CE4D6"/>
                    </a:solidFill>
                  </a:tcPr>
                </a:tc>
                <a:tc>
                  <a:txBody>
                    <a:bodyPr/>
                    <a:lstStyle/>
                    <a:p>
                      <a:pPr algn="ctr" fontAlgn="b"/>
                      <a:r>
                        <a:rPr lang="en-PK" sz="1300" b="1" i="0" u="none" strike="noStrike">
                          <a:solidFill>
                            <a:srgbClr val="000000"/>
                          </a:solidFill>
                          <a:effectLst/>
                          <a:latin typeface="Times New Roman" panose="02020603050405020304" pitchFamily="18" charset="0"/>
                        </a:rPr>
                        <a:t>0%</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ctr" fontAlgn="ctr"/>
                      <a:r>
                        <a:rPr lang="en-PK" sz="1300" b="1" i="0" u="none" strike="noStrike" dirty="0">
                          <a:solidFill>
                            <a:srgbClr val="000000"/>
                          </a:solidFill>
                          <a:effectLst/>
                          <a:latin typeface="Times New Roman" panose="02020603050405020304" pitchFamily="18" charset="0"/>
                        </a:rPr>
                        <a:t>- </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2CC"/>
                    </a:solidFill>
                  </a:tcPr>
                </a:tc>
                <a:tc>
                  <a:txBody>
                    <a:bodyPr/>
                    <a:lstStyle/>
                    <a:p>
                      <a:pPr algn="ctr" fontAlgn="b"/>
                      <a:r>
                        <a:rPr lang="en-PK" sz="1300" b="1" i="0" u="none" strike="noStrike">
                          <a:solidFill>
                            <a:srgbClr val="000000"/>
                          </a:solidFill>
                          <a:effectLst/>
                          <a:latin typeface="Times New Roman" panose="02020603050405020304" pitchFamily="18" charset="0"/>
                        </a:rPr>
                        <a:t>0%</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PK" sz="1300" b="1" i="0" u="none" strike="noStrike" dirty="0">
                          <a:solidFill>
                            <a:srgbClr val="000000"/>
                          </a:solidFill>
                          <a:effectLst/>
                          <a:latin typeface="Times New Roman" panose="02020603050405020304" pitchFamily="18" charset="0"/>
                        </a:rPr>
                        <a:t> - </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D9E1F2"/>
                    </a:solidFill>
                  </a:tcPr>
                </a:tc>
                <a:tc>
                  <a:txBody>
                    <a:bodyPr/>
                    <a:lstStyle/>
                    <a:p>
                      <a:pPr algn="ctr" fontAlgn="b"/>
                      <a:r>
                        <a:rPr lang="en-PK" sz="1300" b="1" i="0" u="none" strike="noStrike">
                          <a:solidFill>
                            <a:srgbClr val="000000"/>
                          </a:solidFill>
                          <a:effectLst/>
                          <a:latin typeface="Times New Roman" panose="02020603050405020304" pitchFamily="18" charset="0"/>
                        </a:rPr>
                        <a:t>0%</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gridSpan="2">
                  <a:txBody>
                    <a:bodyPr/>
                    <a:lstStyle/>
                    <a:p>
                      <a:pPr algn="ctr" fontAlgn="b"/>
                      <a:r>
                        <a:rPr lang="en-PK" sz="1300" b="1" i="0" u="none" strike="noStrike">
                          <a:solidFill>
                            <a:srgbClr val="000000"/>
                          </a:solidFill>
                          <a:effectLst/>
                          <a:latin typeface="Times New Roman" panose="02020603050405020304" pitchFamily="18" charset="0"/>
                        </a:rPr>
                        <a:t> </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E7E6E6"/>
                    </a:solidFill>
                  </a:tcPr>
                </a:tc>
                <a:tc hMerge="1">
                  <a:txBody>
                    <a:bodyPr/>
                    <a:lstStyle/>
                    <a:p>
                      <a:pPr algn="ctr" fontAlgn="b"/>
                      <a:r>
                        <a:rPr lang="en-PK" sz="1100" b="1" i="0" u="none" strike="noStrike">
                          <a:solidFill>
                            <a:srgbClr val="000000"/>
                          </a:solidFill>
                          <a:effectLst/>
                          <a:latin typeface="Times New Roman" panose="02020603050405020304" pitchFamily="18" charset="0"/>
                        </a:rPr>
                        <a:t> </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PK" sz="1300" b="1" i="0" u="none" strike="noStrike">
                          <a:solidFill>
                            <a:srgbClr val="000000"/>
                          </a:solidFill>
                          <a:effectLst/>
                          <a:latin typeface="Times New Roman" panose="02020603050405020304" pitchFamily="18" charset="0"/>
                        </a:rPr>
                        <a:t> </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rtl="0" fontAlgn="ctr"/>
                      <a:r>
                        <a:rPr lang="en-PK" sz="1300" b="1" i="0" u="none" strike="noStrike">
                          <a:solidFill>
                            <a:srgbClr val="000000"/>
                          </a:solidFill>
                          <a:effectLst/>
                          <a:latin typeface="Times New Roman" panose="02020603050405020304" pitchFamily="18" charset="0"/>
                        </a:rPr>
                        <a:t> </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88380"/>
                    </a:solidFill>
                  </a:tcPr>
                </a:tc>
                <a:tc>
                  <a:txBody>
                    <a:bodyPr/>
                    <a:lstStyle/>
                    <a:p>
                      <a:pPr algn="ctr" rtl="0" fontAlgn="ctr"/>
                      <a:r>
                        <a:rPr lang="en-PK" sz="1300" b="1" i="0" u="none" strike="noStrike">
                          <a:solidFill>
                            <a:srgbClr val="000000"/>
                          </a:solidFill>
                          <a:effectLst/>
                          <a:latin typeface="Times New Roman" panose="02020603050405020304" pitchFamily="18" charset="0"/>
                        </a:rPr>
                        <a:t> </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8380"/>
                    </a:solidFill>
                  </a:tcPr>
                </a:tc>
                <a:extLst>
                  <a:ext uri="{0D108BD9-81ED-4DB2-BD59-A6C34878D82A}">
                    <a16:rowId xmlns:a16="http://schemas.microsoft.com/office/drawing/2014/main" val="3180710801"/>
                  </a:ext>
                </a:extLst>
              </a:tr>
              <a:tr h="230617">
                <a:tc>
                  <a:txBody>
                    <a:bodyPr/>
                    <a:lstStyle/>
                    <a:p>
                      <a:pPr algn="ctr" fontAlgn="ctr"/>
                      <a:r>
                        <a:rPr lang="pt-BR" sz="1200" b="1" i="0" u="none" strike="noStrike">
                          <a:solidFill>
                            <a:srgbClr val="000000"/>
                          </a:solidFill>
                          <a:effectLst/>
                          <a:latin typeface="Times New Roman" panose="02020603050405020304" pitchFamily="18" charset="0"/>
                        </a:rPr>
                        <a:t>Training</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noFill/>
                  </a:tcPr>
                </a:tc>
                <a:tc>
                  <a:txBody>
                    <a:bodyPr/>
                    <a:lstStyle/>
                    <a:p>
                      <a:pPr algn="ctr" fontAlgn="ctr"/>
                      <a:r>
                        <a:rPr lang="en-PK" sz="1300" b="1" i="0" u="none" strike="noStrike" dirty="0">
                          <a:solidFill>
                            <a:srgbClr val="000000"/>
                          </a:solidFill>
                          <a:effectLst/>
                          <a:latin typeface="Times New Roman" panose="02020603050405020304" pitchFamily="18" charset="0"/>
                        </a:rPr>
                        <a:t> - </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E2EFDA"/>
                    </a:solidFill>
                  </a:tcPr>
                </a:tc>
                <a:tc>
                  <a:txBody>
                    <a:bodyPr/>
                    <a:lstStyle/>
                    <a:p>
                      <a:pPr algn="ctr" fontAlgn="b"/>
                      <a:r>
                        <a:rPr lang="en-PK" sz="1300" b="1" i="0" u="none" strike="noStrike">
                          <a:solidFill>
                            <a:srgbClr val="000000"/>
                          </a:solidFill>
                          <a:effectLst/>
                          <a:latin typeface="Times New Roman" panose="02020603050405020304" pitchFamily="18" charset="0"/>
                        </a:rPr>
                        <a:t>0%</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PK" sz="1300" b="1" i="0" u="none" strike="noStrike" dirty="0">
                          <a:solidFill>
                            <a:srgbClr val="000000"/>
                          </a:solidFill>
                          <a:effectLst/>
                          <a:latin typeface="Times New Roman" panose="02020603050405020304" pitchFamily="18" charset="0"/>
                        </a:rPr>
                        <a:t> - </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CE4D6"/>
                    </a:solidFill>
                  </a:tcPr>
                </a:tc>
                <a:tc>
                  <a:txBody>
                    <a:bodyPr/>
                    <a:lstStyle/>
                    <a:p>
                      <a:pPr algn="ctr" fontAlgn="b"/>
                      <a:r>
                        <a:rPr lang="en-PK" sz="1300" b="1" i="0" u="none" strike="noStrike">
                          <a:solidFill>
                            <a:srgbClr val="000000"/>
                          </a:solidFill>
                          <a:effectLst/>
                          <a:latin typeface="Times New Roman" panose="02020603050405020304" pitchFamily="18" charset="0"/>
                        </a:rPr>
                        <a:t>0%</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ctr" fontAlgn="ctr"/>
                      <a:r>
                        <a:rPr lang="en-PK" sz="1300" b="1" i="0" u="none" strike="noStrike" dirty="0">
                          <a:solidFill>
                            <a:srgbClr val="000000"/>
                          </a:solidFill>
                          <a:effectLst/>
                          <a:latin typeface="Times New Roman" panose="02020603050405020304" pitchFamily="18" charset="0"/>
                        </a:rPr>
                        <a:t>- </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2CC"/>
                    </a:solidFill>
                  </a:tcPr>
                </a:tc>
                <a:tc>
                  <a:txBody>
                    <a:bodyPr/>
                    <a:lstStyle/>
                    <a:p>
                      <a:pPr algn="ctr" fontAlgn="b"/>
                      <a:r>
                        <a:rPr lang="en-PK" sz="1300" b="1" i="0" u="none" strike="noStrike">
                          <a:solidFill>
                            <a:srgbClr val="000000"/>
                          </a:solidFill>
                          <a:effectLst/>
                          <a:latin typeface="Times New Roman" panose="02020603050405020304" pitchFamily="18" charset="0"/>
                        </a:rPr>
                        <a:t>0%</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PK" sz="1300" b="1" i="0" u="none" strike="noStrike" dirty="0">
                          <a:solidFill>
                            <a:srgbClr val="000000"/>
                          </a:solidFill>
                          <a:effectLst/>
                          <a:latin typeface="Times New Roman" panose="02020603050405020304" pitchFamily="18" charset="0"/>
                        </a:rPr>
                        <a:t> 5</a:t>
                      </a:r>
                      <a:r>
                        <a:rPr lang="en-US" sz="1300" b="1" i="0" u="none" strike="noStrike" dirty="0">
                          <a:solidFill>
                            <a:srgbClr val="000000"/>
                          </a:solidFill>
                          <a:effectLst/>
                          <a:latin typeface="Times New Roman" panose="02020603050405020304" pitchFamily="18" charset="0"/>
                        </a:rPr>
                        <a:t>.</a:t>
                      </a:r>
                      <a:r>
                        <a:rPr lang="en-PK" sz="1300" b="1" i="0" u="none" strike="noStrike" dirty="0">
                          <a:solidFill>
                            <a:srgbClr val="000000"/>
                          </a:solidFill>
                          <a:effectLst/>
                          <a:latin typeface="Times New Roman" panose="02020603050405020304" pitchFamily="18" charset="0"/>
                        </a:rPr>
                        <a:t>3</a:t>
                      </a:r>
                      <a:r>
                        <a:rPr lang="en-US" sz="1300" b="1" i="0" u="none" strike="noStrike" dirty="0">
                          <a:solidFill>
                            <a:srgbClr val="000000"/>
                          </a:solidFill>
                          <a:effectLst/>
                          <a:latin typeface="Times New Roman" panose="02020603050405020304" pitchFamily="18" charset="0"/>
                        </a:rPr>
                        <a:t>3</a:t>
                      </a:r>
                      <a:r>
                        <a:rPr lang="en-PK" sz="1300" b="1" i="0" u="none" strike="noStrike" dirty="0">
                          <a:solidFill>
                            <a:srgbClr val="000000"/>
                          </a:solidFill>
                          <a:effectLst/>
                          <a:latin typeface="Times New Roman" panose="02020603050405020304" pitchFamily="18" charset="0"/>
                        </a:rPr>
                        <a:t> </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D9E1F2"/>
                    </a:solidFill>
                  </a:tcPr>
                </a:tc>
                <a:tc>
                  <a:txBody>
                    <a:bodyPr/>
                    <a:lstStyle/>
                    <a:p>
                      <a:pPr algn="ctr" fontAlgn="b"/>
                      <a:r>
                        <a:rPr lang="en-PK" sz="1300" b="1" i="0" u="none" strike="noStrike">
                          <a:solidFill>
                            <a:srgbClr val="000000"/>
                          </a:solidFill>
                          <a:effectLst/>
                          <a:latin typeface="Times New Roman" panose="02020603050405020304" pitchFamily="18" charset="0"/>
                        </a:rPr>
                        <a:t>55%</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gridSpan="2">
                  <a:txBody>
                    <a:bodyPr/>
                    <a:lstStyle/>
                    <a:p>
                      <a:pPr algn="ctr" fontAlgn="b"/>
                      <a:r>
                        <a:rPr lang="en-PK" sz="1300" b="1" i="0" u="none" strike="noStrike" dirty="0">
                          <a:solidFill>
                            <a:srgbClr val="000000"/>
                          </a:solidFill>
                          <a:effectLst/>
                          <a:latin typeface="Times New Roman" panose="02020603050405020304" pitchFamily="18" charset="0"/>
                        </a:rPr>
                        <a:t> </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E7E6E6"/>
                    </a:solidFill>
                  </a:tcPr>
                </a:tc>
                <a:tc hMerge="1">
                  <a:txBody>
                    <a:bodyPr/>
                    <a:lstStyle/>
                    <a:p>
                      <a:pPr algn="ctr" fontAlgn="b"/>
                      <a:r>
                        <a:rPr lang="en-PK" sz="1100" b="1" i="0" u="none" strike="noStrike">
                          <a:solidFill>
                            <a:srgbClr val="000000"/>
                          </a:solidFill>
                          <a:effectLst/>
                          <a:latin typeface="Times New Roman" panose="02020603050405020304" pitchFamily="18" charset="0"/>
                        </a:rPr>
                        <a:t> </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PK" sz="1300" b="1" i="0" u="none" strike="noStrike">
                          <a:solidFill>
                            <a:srgbClr val="000000"/>
                          </a:solidFill>
                          <a:effectLst/>
                          <a:latin typeface="Times New Roman" panose="02020603050405020304" pitchFamily="18" charset="0"/>
                        </a:rPr>
                        <a:t> </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rtl="0" fontAlgn="ctr"/>
                      <a:r>
                        <a:rPr lang="en-PK" sz="1300" b="1" i="0" u="none" strike="noStrike">
                          <a:solidFill>
                            <a:srgbClr val="000000"/>
                          </a:solidFill>
                          <a:effectLst/>
                          <a:latin typeface="Times New Roman" panose="02020603050405020304" pitchFamily="18" charset="0"/>
                        </a:rPr>
                        <a:t> </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88380"/>
                    </a:solidFill>
                  </a:tcPr>
                </a:tc>
                <a:tc>
                  <a:txBody>
                    <a:bodyPr/>
                    <a:lstStyle/>
                    <a:p>
                      <a:pPr algn="ctr" rtl="0" fontAlgn="ctr"/>
                      <a:r>
                        <a:rPr lang="en-PK" sz="1300" b="1" i="0" u="none" strike="noStrike" dirty="0">
                          <a:solidFill>
                            <a:srgbClr val="000000"/>
                          </a:solidFill>
                          <a:effectLst/>
                          <a:latin typeface="Times New Roman" panose="02020603050405020304" pitchFamily="18" charset="0"/>
                        </a:rPr>
                        <a:t> </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8380"/>
                    </a:solidFill>
                  </a:tcPr>
                </a:tc>
                <a:extLst>
                  <a:ext uri="{0D108BD9-81ED-4DB2-BD59-A6C34878D82A}">
                    <a16:rowId xmlns:a16="http://schemas.microsoft.com/office/drawing/2014/main" val="2011453995"/>
                  </a:ext>
                </a:extLst>
              </a:tr>
              <a:tr h="389746">
                <a:tc>
                  <a:txBody>
                    <a:bodyPr/>
                    <a:lstStyle/>
                    <a:p>
                      <a:pPr algn="ctr" fontAlgn="ctr"/>
                      <a:r>
                        <a:rPr lang="en-US" sz="1200" b="1" i="0" u="none" strike="noStrike">
                          <a:solidFill>
                            <a:srgbClr val="000000"/>
                          </a:solidFill>
                          <a:effectLst/>
                          <a:latin typeface="Times New Roman" panose="02020603050405020304" pitchFamily="18" charset="0"/>
                        </a:rPr>
                        <a:t>Survey office and Institutional Arrangments</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noFill/>
                  </a:tcPr>
                </a:tc>
                <a:tc>
                  <a:txBody>
                    <a:bodyPr/>
                    <a:lstStyle/>
                    <a:p>
                      <a:pPr algn="ctr" fontAlgn="ctr"/>
                      <a:r>
                        <a:rPr lang="en-PK" sz="1300" b="1" i="0" u="none" strike="noStrike" dirty="0">
                          <a:solidFill>
                            <a:srgbClr val="000000"/>
                          </a:solidFill>
                          <a:effectLst/>
                          <a:latin typeface="Times New Roman" panose="02020603050405020304" pitchFamily="18" charset="0"/>
                        </a:rPr>
                        <a:t> - </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E2EFDA"/>
                    </a:solidFill>
                  </a:tcPr>
                </a:tc>
                <a:tc>
                  <a:txBody>
                    <a:bodyPr/>
                    <a:lstStyle/>
                    <a:p>
                      <a:pPr algn="ctr" fontAlgn="b"/>
                      <a:r>
                        <a:rPr lang="en-PK" sz="1300" b="1" i="0" u="none" strike="noStrike">
                          <a:solidFill>
                            <a:srgbClr val="000000"/>
                          </a:solidFill>
                          <a:effectLst/>
                          <a:latin typeface="Times New Roman" panose="02020603050405020304" pitchFamily="18" charset="0"/>
                        </a:rPr>
                        <a:t>0%</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PK" sz="1300" b="1" i="0" u="none" strike="noStrike" dirty="0">
                          <a:solidFill>
                            <a:srgbClr val="000000"/>
                          </a:solidFill>
                          <a:effectLst/>
                          <a:latin typeface="Times New Roman" panose="02020603050405020304" pitchFamily="18" charset="0"/>
                        </a:rPr>
                        <a:t> - </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CE4D6"/>
                    </a:solidFill>
                  </a:tcPr>
                </a:tc>
                <a:tc>
                  <a:txBody>
                    <a:bodyPr/>
                    <a:lstStyle/>
                    <a:p>
                      <a:pPr algn="ctr" fontAlgn="b"/>
                      <a:r>
                        <a:rPr lang="en-PK" sz="1300" b="1" i="0" u="none" strike="noStrike">
                          <a:solidFill>
                            <a:srgbClr val="000000"/>
                          </a:solidFill>
                          <a:effectLst/>
                          <a:latin typeface="Times New Roman" panose="02020603050405020304" pitchFamily="18" charset="0"/>
                        </a:rPr>
                        <a:t>0%</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ctr" fontAlgn="ctr"/>
                      <a:r>
                        <a:rPr lang="en-PK" sz="1300" b="1" i="0" u="none" strike="noStrike" dirty="0">
                          <a:solidFill>
                            <a:srgbClr val="000000"/>
                          </a:solidFill>
                          <a:effectLst/>
                          <a:latin typeface="Times New Roman" panose="02020603050405020304" pitchFamily="18" charset="0"/>
                        </a:rPr>
                        <a:t>- </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FF2CC"/>
                    </a:solidFill>
                  </a:tcPr>
                </a:tc>
                <a:tc>
                  <a:txBody>
                    <a:bodyPr/>
                    <a:lstStyle/>
                    <a:p>
                      <a:pPr algn="ctr" fontAlgn="b"/>
                      <a:r>
                        <a:rPr lang="en-PK" sz="1300" b="1" i="0" u="none" strike="noStrike">
                          <a:solidFill>
                            <a:srgbClr val="000000"/>
                          </a:solidFill>
                          <a:effectLst/>
                          <a:latin typeface="Times New Roman" panose="02020603050405020304" pitchFamily="18" charset="0"/>
                        </a:rPr>
                        <a:t>0%</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300" b="1" i="0" u="none" strike="noStrike" dirty="0">
                          <a:solidFill>
                            <a:srgbClr val="000000"/>
                          </a:solidFill>
                          <a:effectLst/>
                          <a:latin typeface="Times New Roman" panose="02020603050405020304" pitchFamily="18" charset="0"/>
                        </a:rPr>
                        <a:t>0.776</a:t>
                      </a:r>
                      <a:r>
                        <a:rPr lang="en-PK" sz="1300" b="1" i="0" u="none" strike="noStrike" dirty="0">
                          <a:solidFill>
                            <a:srgbClr val="000000"/>
                          </a:solidFill>
                          <a:effectLst/>
                          <a:latin typeface="Times New Roman" panose="02020603050405020304" pitchFamily="18" charset="0"/>
                        </a:rPr>
                        <a:t> </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D9E1F2"/>
                    </a:solidFill>
                  </a:tcPr>
                </a:tc>
                <a:tc>
                  <a:txBody>
                    <a:bodyPr/>
                    <a:lstStyle/>
                    <a:p>
                      <a:pPr algn="ctr" fontAlgn="b"/>
                      <a:r>
                        <a:rPr lang="en-PK" sz="1300" b="1" i="0" u="none" strike="noStrike">
                          <a:solidFill>
                            <a:srgbClr val="000000"/>
                          </a:solidFill>
                          <a:effectLst/>
                          <a:latin typeface="Times New Roman" panose="02020603050405020304" pitchFamily="18" charset="0"/>
                        </a:rPr>
                        <a:t>8%</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gridSpan="2">
                  <a:txBody>
                    <a:bodyPr/>
                    <a:lstStyle/>
                    <a:p>
                      <a:pPr algn="ctr" fontAlgn="b"/>
                      <a:r>
                        <a:rPr lang="en-PK" sz="1300" b="1" i="0" u="none" strike="noStrike" dirty="0">
                          <a:solidFill>
                            <a:srgbClr val="000000"/>
                          </a:solidFill>
                          <a:effectLst/>
                          <a:latin typeface="Times New Roman" panose="02020603050405020304" pitchFamily="18" charset="0"/>
                        </a:rPr>
                        <a:t> </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E7E6E6"/>
                    </a:solidFill>
                  </a:tcPr>
                </a:tc>
                <a:tc hMerge="1">
                  <a:txBody>
                    <a:bodyPr/>
                    <a:lstStyle/>
                    <a:p>
                      <a:pPr algn="ctr" fontAlgn="b"/>
                      <a:r>
                        <a:rPr lang="en-PK" sz="1100" b="1" i="0" u="none" strike="noStrike" dirty="0">
                          <a:solidFill>
                            <a:srgbClr val="000000"/>
                          </a:solidFill>
                          <a:effectLst/>
                          <a:latin typeface="Times New Roman" panose="02020603050405020304" pitchFamily="18" charset="0"/>
                        </a:rPr>
                        <a:t> </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PK" sz="1300" b="1" i="0" u="none" strike="noStrike" dirty="0">
                          <a:solidFill>
                            <a:srgbClr val="000000"/>
                          </a:solidFill>
                          <a:effectLst/>
                          <a:latin typeface="Times New Roman" panose="02020603050405020304" pitchFamily="18" charset="0"/>
                        </a:rPr>
                        <a:t> </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rtl="0" fontAlgn="ctr"/>
                      <a:r>
                        <a:rPr lang="en-PK" sz="1300" b="1" i="0" u="none" strike="noStrike" dirty="0">
                          <a:solidFill>
                            <a:srgbClr val="000000"/>
                          </a:solidFill>
                          <a:effectLst/>
                          <a:latin typeface="Times New Roman" panose="02020603050405020304" pitchFamily="18" charset="0"/>
                        </a:rPr>
                        <a:t> </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F88380"/>
                    </a:solidFill>
                  </a:tcPr>
                </a:tc>
                <a:tc>
                  <a:txBody>
                    <a:bodyPr/>
                    <a:lstStyle/>
                    <a:p>
                      <a:pPr algn="ctr" rtl="0" fontAlgn="ctr"/>
                      <a:r>
                        <a:rPr lang="en-PK" sz="1300" b="1" i="0" u="none" strike="noStrike" dirty="0">
                          <a:solidFill>
                            <a:srgbClr val="000000"/>
                          </a:solidFill>
                          <a:effectLst/>
                          <a:latin typeface="Times New Roman" panose="02020603050405020304" pitchFamily="18" charset="0"/>
                        </a:rPr>
                        <a:t> </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8380"/>
                    </a:solidFill>
                  </a:tcPr>
                </a:tc>
                <a:extLst>
                  <a:ext uri="{0D108BD9-81ED-4DB2-BD59-A6C34878D82A}">
                    <a16:rowId xmlns:a16="http://schemas.microsoft.com/office/drawing/2014/main" val="1766885480"/>
                  </a:ext>
                </a:extLst>
              </a:tr>
              <a:tr h="230617">
                <a:tc>
                  <a:txBody>
                    <a:bodyPr/>
                    <a:lstStyle/>
                    <a:p>
                      <a:pPr algn="ctr" fontAlgn="ctr"/>
                      <a:r>
                        <a:rPr lang="pt-BR" sz="1200" b="1" i="0" u="none" strike="noStrike">
                          <a:solidFill>
                            <a:srgbClr val="000000"/>
                          </a:solidFill>
                          <a:effectLst/>
                          <a:latin typeface="Times New Roman" panose="02020603050405020304" pitchFamily="18" charset="0"/>
                        </a:rPr>
                        <a:t>Contingency</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PK" sz="1300" b="1" i="0" u="none" strike="noStrike" dirty="0">
                          <a:solidFill>
                            <a:srgbClr val="000000"/>
                          </a:solidFill>
                          <a:effectLst/>
                          <a:latin typeface="Times New Roman" panose="02020603050405020304" pitchFamily="18" charset="0"/>
                        </a:rPr>
                        <a:t>50</a:t>
                      </a:r>
                      <a:r>
                        <a:rPr lang="en-US" sz="1300" b="1" i="0" u="none" strike="noStrike" dirty="0">
                          <a:solidFill>
                            <a:srgbClr val="000000"/>
                          </a:solidFill>
                          <a:effectLst/>
                          <a:latin typeface="Times New Roman" panose="02020603050405020304" pitchFamily="18" charset="0"/>
                        </a:rPr>
                        <a:t>.00</a:t>
                      </a:r>
                      <a:r>
                        <a:rPr lang="en-PK" sz="1300" b="1" i="0" u="none" strike="noStrike" dirty="0">
                          <a:solidFill>
                            <a:srgbClr val="000000"/>
                          </a:solidFill>
                          <a:effectLst/>
                          <a:latin typeface="Times New Roman" panose="02020603050405020304" pitchFamily="18" charset="0"/>
                        </a:rPr>
                        <a:t> </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PK" sz="1300" b="1" i="0" u="none" strike="noStrike">
                          <a:solidFill>
                            <a:srgbClr val="000000"/>
                          </a:solidFill>
                          <a:effectLst/>
                          <a:latin typeface="Times New Roman" panose="02020603050405020304" pitchFamily="18" charset="0"/>
                        </a:rPr>
                        <a:t>2%</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PK" sz="1300" b="1" i="0" u="none" strike="noStrike" dirty="0">
                          <a:solidFill>
                            <a:srgbClr val="000000"/>
                          </a:solidFill>
                          <a:effectLst/>
                          <a:latin typeface="Times New Roman" panose="02020603050405020304" pitchFamily="18" charset="0"/>
                        </a:rPr>
                        <a:t> - </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ctr" fontAlgn="b"/>
                      <a:r>
                        <a:rPr lang="en-PK" sz="1300" b="1" i="0" u="none" strike="noStrike">
                          <a:solidFill>
                            <a:srgbClr val="000000"/>
                          </a:solidFill>
                          <a:effectLst/>
                          <a:latin typeface="Times New Roman" panose="02020603050405020304" pitchFamily="18" charset="0"/>
                        </a:rPr>
                        <a:t>0%</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ctr" fontAlgn="ctr"/>
                      <a:r>
                        <a:rPr lang="en-PK" sz="1300" b="1" i="0" u="none" strike="noStrike" dirty="0">
                          <a:solidFill>
                            <a:srgbClr val="000000"/>
                          </a:solidFill>
                          <a:effectLst/>
                          <a:latin typeface="Times New Roman" panose="02020603050405020304" pitchFamily="18" charset="0"/>
                        </a:rPr>
                        <a:t> 4</a:t>
                      </a:r>
                      <a:r>
                        <a:rPr lang="en-US" sz="1300" b="1" i="0" u="none" strike="noStrike" dirty="0">
                          <a:solidFill>
                            <a:srgbClr val="000000"/>
                          </a:solidFill>
                          <a:effectLst/>
                          <a:latin typeface="Times New Roman" panose="02020603050405020304" pitchFamily="18" charset="0"/>
                        </a:rPr>
                        <a:t>.</a:t>
                      </a:r>
                      <a:r>
                        <a:rPr lang="en-PK" sz="1300" b="1" i="0" u="none" strike="noStrike" dirty="0">
                          <a:solidFill>
                            <a:srgbClr val="000000"/>
                          </a:solidFill>
                          <a:effectLst/>
                          <a:latin typeface="Times New Roman" panose="02020603050405020304" pitchFamily="18" charset="0"/>
                        </a:rPr>
                        <a:t>46 </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PK" sz="1300" b="1" i="0" u="none" strike="noStrike">
                          <a:solidFill>
                            <a:srgbClr val="000000"/>
                          </a:solidFill>
                          <a:effectLst/>
                          <a:latin typeface="Times New Roman" panose="02020603050405020304" pitchFamily="18" charset="0"/>
                        </a:rPr>
                        <a:t>2%</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300" b="1" i="0" u="none" strike="noStrike" dirty="0">
                          <a:solidFill>
                            <a:srgbClr val="000000"/>
                          </a:solidFill>
                          <a:effectLst/>
                          <a:latin typeface="Times New Roman" panose="02020603050405020304" pitchFamily="18" charset="0"/>
                        </a:rPr>
                        <a:t>0.188</a:t>
                      </a:r>
                      <a:r>
                        <a:rPr lang="en-PK" sz="1300" b="1" i="0" u="none" strike="noStrike" dirty="0">
                          <a:solidFill>
                            <a:srgbClr val="000000"/>
                          </a:solidFill>
                          <a:effectLst/>
                          <a:latin typeface="Times New Roman" panose="02020603050405020304" pitchFamily="18" charset="0"/>
                        </a:rPr>
                        <a:t> </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b"/>
                      <a:r>
                        <a:rPr lang="en-PK" sz="1300" b="1" i="0" u="none" strike="noStrike" dirty="0">
                          <a:solidFill>
                            <a:srgbClr val="000000"/>
                          </a:solidFill>
                          <a:effectLst/>
                          <a:latin typeface="Times New Roman" panose="02020603050405020304" pitchFamily="18" charset="0"/>
                        </a:rPr>
                        <a:t>2%</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gridSpan="2">
                  <a:txBody>
                    <a:bodyPr/>
                    <a:lstStyle/>
                    <a:p>
                      <a:pPr algn="ctr" fontAlgn="b"/>
                      <a:r>
                        <a:rPr lang="en-PK" sz="1300" b="1" i="0" u="none" strike="noStrike">
                          <a:solidFill>
                            <a:srgbClr val="000000"/>
                          </a:solidFill>
                          <a:effectLst/>
                          <a:latin typeface="Times New Roman" panose="02020603050405020304" pitchFamily="18" charset="0"/>
                        </a:rPr>
                        <a:t> </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hMerge="1">
                  <a:txBody>
                    <a:bodyPr/>
                    <a:lstStyle/>
                    <a:p>
                      <a:pPr algn="ctr" fontAlgn="b"/>
                      <a:r>
                        <a:rPr lang="en-PK" sz="1100" b="1" i="0" u="none" strike="noStrike">
                          <a:solidFill>
                            <a:srgbClr val="000000"/>
                          </a:solidFill>
                          <a:effectLst/>
                          <a:latin typeface="Times New Roman" panose="02020603050405020304" pitchFamily="18" charset="0"/>
                        </a:rPr>
                        <a:t> </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PK" sz="1300" b="1" i="0" u="none" strike="noStrike">
                          <a:solidFill>
                            <a:srgbClr val="000000"/>
                          </a:solidFill>
                          <a:effectLst/>
                          <a:latin typeface="Times New Roman" panose="02020603050405020304" pitchFamily="18" charset="0"/>
                        </a:rPr>
                        <a:t> </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rtl="0" fontAlgn="ctr"/>
                      <a:r>
                        <a:rPr lang="en-PK" sz="1300" b="1" i="0" u="none" strike="noStrike" dirty="0">
                          <a:solidFill>
                            <a:srgbClr val="000000"/>
                          </a:solidFill>
                          <a:effectLst/>
                          <a:latin typeface="Times New Roman" panose="02020603050405020304" pitchFamily="18" charset="0"/>
                        </a:rPr>
                        <a:t> </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6350" cap="flat" cmpd="sng" algn="ctr">
                      <a:solidFill>
                        <a:srgbClr val="000000"/>
                      </a:solidFill>
                      <a:prstDash val="solid"/>
                      <a:round/>
                      <a:headEnd type="none" w="med" len="med"/>
                      <a:tailEnd type="none" w="med" len="med"/>
                    </a:lnB>
                    <a:solidFill>
                      <a:srgbClr val="F88380"/>
                    </a:solidFill>
                  </a:tcPr>
                </a:tc>
                <a:tc>
                  <a:txBody>
                    <a:bodyPr/>
                    <a:lstStyle/>
                    <a:p>
                      <a:pPr algn="ctr" rtl="0" fontAlgn="ctr"/>
                      <a:r>
                        <a:rPr lang="en-PK" sz="1300" b="1" i="0" u="none" strike="noStrike" dirty="0">
                          <a:solidFill>
                            <a:srgbClr val="000000"/>
                          </a:solidFill>
                          <a:effectLst/>
                          <a:latin typeface="Times New Roman" panose="02020603050405020304" pitchFamily="18" charset="0"/>
                        </a:rPr>
                        <a:t> </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8380"/>
                    </a:solidFill>
                  </a:tcPr>
                </a:tc>
                <a:extLst>
                  <a:ext uri="{0D108BD9-81ED-4DB2-BD59-A6C34878D82A}">
                    <a16:rowId xmlns:a16="http://schemas.microsoft.com/office/drawing/2014/main" val="2228330073"/>
                  </a:ext>
                </a:extLst>
              </a:tr>
              <a:tr h="343572">
                <a:tc>
                  <a:txBody>
                    <a:bodyPr/>
                    <a:lstStyle/>
                    <a:p>
                      <a:pPr algn="ctr" rtl="0" fontAlgn="b"/>
                      <a:r>
                        <a:rPr lang="pt-BR" sz="1200" b="1" i="0" u="none" strike="noStrike">
                          <a:solidFill>
                            <a:srgbClr val="000000"/>
                          </a:solidFill>
                          <a:effectLst/>
                          <a:latin typeface="Times New Roman" panose="02020603050405020304" pitchFamily="18" charset="0"/>
                        </a:rPr>
                        <a:t>Total</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PK" sz="1300" b="1" i="0" u="none" strike="noStrike" dirty="0">
                          <a:solidFill>
                            <a:srgbClr val="000000"/>
                          </a:solidFill>
                          <a:effectLst/>
                          <a:latin typeface="Times New Roman" panose="02020603050405020304" pitchFamily="18" charset="0"/>
                        </a:rPr>
                        <a:t>3,314</a:t>
                      </a:r>
                      <a:r>
                        <a:rPr lang="en-US" sz="1300" b="1" i="0" u="none" strike="noStrike" dirty="0">
                          <a:solidFill>
                            <a:srgbClr val="000000"/>
                          </a:solidFill>
                          <a:effectLst/>
                          <a:latin typeface="Times New Roman" panose="02020603050405020304" pitchFamily="18" charset="0"/>
                        </a:rPr>
                        <a:t>.</a:t>
                      </a:r>
                      <a:r>
                        <a:rPr lang="en-PK" sz="1300" b="1" i="0" u="none" strike="noStrike" dirty="0">
                          <a:solidFill>
                            <a:srgbClr val="000000"/>
                          </a:solidFill>
                          <a:effectLst/>
                          <a:latin typeface="Times New Roman" panose="02020603050405020304" pitchFamily="18" charset="0"/>
                        </a:rPr>
                        <a:t>361</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b"/>
                      <a:r>
                        <a:rPr lang="en-PK" sz="1300" b="1" i="0" u="none" strike="noStrike" dirty="0">
                          <a:solidFill>
                            <a:srgbClr val="000000"/>
                          </a:solidFill>
                          <a:effectLst/>
                          <a:latin typeface="Times New Roman" panose="02020603050405020304" pitchFamily="18" charset="0"/>
                        </a:rPr>
                        <a:t>100%</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solidFill>
                      <a:srgbClr val="E2EFDA"/>
                    </a:solidFill>
                  </a:tcPr>
                </a:tc>
                <a:tc>
                  <a:txBody>
                    <a:bodyPr/>
                    <a:lstStyle/>
                    <a:p>
                      <a:pPr algn="ctr" fontAlgn="b"/>
                      <a:r>
                        <a:rPr lang="en-PK" sz="1300" b="1" i="0" u="none" strike="noStrike" dirty="0">
                          <a:solidFill>
                            <a:srgbClr val="000000"/>
                          </a:solidFill>
                          <a:effectLst/>
                          <a:latin typeface="Times New Roman" panose="02020603050405020304" pitchFamily="18" charset="0"/>
                        </a:rPr>
                        <a:t>635</a:t>
                      </a:r>
                      <a:r>
                        <a:rPr lang="en-US" sz="1300" b="1" i="0" u="none" strike="noStrike" dirty="0">
                          <a:solidFill>
                            <a:srgbClr val="000000"/>
                          </a:solidFill>
                          <a:effectLst/>
                          <a:latin typeface="Times New Roman" panose="02020603050405020304" pitchFamily="18" charset="0"/>
                        </a:rPr>
                        <a:t>.</a:t>
                      </a:r>
                      <a:r>
                        <a:rPr lang="en-PK" sz="1300" b="1" i="0" u="none" strike="noStrike" dirty="0">
                          <a:solidFill>
                            <a:srgbClr val="000000"/>
                          </a:solidFill>
                          <a:effectLst/>
                          <a:latin typeface="Times New Roman" panose="02020603050405020304" pitchFamily="18" charset="0"/>
                        </a:rPr>
                        <a:t>6</a:t>
                      </a:r>
                      <a:r>
                        <a:rPr lang="en-US" sz="1300" b="1" i="0" u="none" strike="noStrike" dirty="0">
                          <a:solidFill>
                            <a:srgbClr val="000000"/>
                          </a:solidFill>
                          <a:effectLst/>
                          <a:latin typeface="Times New Roman" panose="02020603050405020304" pitchFamily="18" charset="0"/>
                        </a:rPr>
                        <a:t>6</a:t>
                      </a:r>
                      <a:endParaRPr lang="en-PK" sz="1300" b="1" i="0" u="none" strike="noStrike" dirty="0">
                        <a:solidFill>
                          <a:srgbClr val="000000"/>
                        </a:solidFill>
                        <a:effectLst/>
                        <a:latin typeface="Times New Roman" panose="02020603050405020304" pitchFamily="18" charset="0"/>
                      </a:endParaRP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ctr" fontAlgn="b"/>
                      <a:r>
                        <a:rPr lang="en-PK" sz="1300" b="1" i="0" u="none" strike="noStrike" dirty="0">
                          <a:solidFill>
                            <a:srgbClr val="000000"/>
                          </a:solidFill>
                          <a:effectLst/>
                          <a:latin typeface="Times New Roman" panose="02020603050405020304" pitchFamily="18" charset="0"/>
                        </a:rPr>
                        <a:t>100%</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solidFill>
                      <a:srgbClr val="FCE4D6"/>
                    </a:solidFill>
                  </a:tcPr>
                </a:tc>
                <a:tc>
                  <a:txBody>
                    <a:bodyPr/>
                    <a:lstStyle/>
                    <a:p>
                      <a:pPr algn="ctr" fontAlgn="b"/>
                      <a:r>
                        <a:rPr lang="en-PK" sz="1300" b="1" i="0" u="none" strike="noStrike" dirty="0">
                          <a:solidFill>
                            <a:srgbClr val="000000"/>
                          </a:solidFill>
                          <a:effectLst/>
                          <a:latin typeface="Times New Roman" panose="02020603050405020304" pitchFamily="18" charset="0"/>
                        </a:rPr>
                        <a:t> 227</a:t>
                      </a:r>
                      <a:r>
                        <a:rPr lang="en-US" sz="1300" b="1" i="0" u="none" strike="noStrike" dirty="0">
                          <a:solidFill>
                            <a:srgbClr val="000000"/>
                          </a:solidFill>
                          <a:effectLst/>
                          <a:latin typeface="Times New Roman" panose="02020603050405020304" pitchFamily="18" charset="0"/>
                        </a:rPr>
                        <a:t>.</a:t>
                      </a:r>
                      <a:r>
                        <a:rPr lang="en-PK" sz="1300" b="1" i="0" u="none" strike="noStrike" dirty="0">
                          <a:solidFill>
                            <a:srgbClr val="000000"/>
                          </a:solidFill>
                          <a:effectLst/>
                          <a:latin typeface="Times New Roman" panose="02020603050405020304" pitchFamily="18" charset="0"/>
                        </a:rPr>
                        <a:t>6</a:t>
                      </a:r>
                      <a:r>
                        <a:rPr lang="en-US" sz="1300" b="1" i="0" u="none" strike="noStrike" dirty="0">
                          <a:solidFill>
                            <a:srgbClr val="000000"/>
                          </a:solidFill>
                          <a:effectLst/>
                          <a:latin typeface="Times New Roman" panose="02020603050405020304" pitchFamily="18" charset="0"/>
                        </a:rPr>
                        <a:t>3</a:t>
                      </a:r>
                      <a:r>
                        <a:rPr lang="en-PK" sz="1300" b="1" i="0" u="none" strike="noStrike" dirty="0">
                          <a:solidFill>
                            <a:srgbClr val="000000"/>
                          </a:solidFill>
                          <a:effectLst/>
                          <a:latin typeface="Times New Roman" panose="02020603050405020304" pitchFamily="18" charset="0"/>
                        </a:rPr>
                        <a:t> </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ctr" fontAlgn="b"/>
                      <a:r>
                        <a:rPr lang="en-PK" sz="1300" b="1" i="0" u="none" strike="noStrike" dirty="0">
                          <a:solidFill>
                            <a:srgbClr val="000000"/>
                          </a:solidFill>
                          <a:effectLst/>
                          <a:latin typeface="Times New Roman" panose="02020603050405020304" pitchFamily="18" charset="0"/>
                        </a:rPr>
                        <a:t>100%</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solidFill>
                      <a:srgbClr val="FFF2CC"/>
                    </a:solidFill>
                  </a:tcPr>
                </a:tc>
                <a:tc>
                  <a:txBody>
                    <a:bodyPr/>
                    <a:lstStyle/>
                    <a:p>
                      <a:pPr algn="ctr" fontAlgn="b"/>
                      <a:r>
                        <a:rPr lang="en-PK" sz="1300" b="1" i="0" u="none" strike="noStrike" dirty="0">
                          <a:solidFill>
                            <a:srgbClr val="000000"/>
                          </a:solidFill>
                          <a:effectLst/>
                          <a:latin typeface="Times New Roman" panose="02020603050405020304" pitchFamily="18" charset="0"/>
                        </a:rPr>
                        <a:t> 9</a:t>
                      </a:r>
                      <a:r>
                        <a:rPr lang="en-US" sz="1300" b="1" i="0" u="none" strike="noStrike" dirty="0">
                          <a:solidFill>
                            <a:srgbClr val="000000"/>
                          </a:solidFill>
                          <a:effectLst/>
                          <a:latin typeface="Times New Roman" panose="02020603050405020304" pitchFamily="18" charset="0"/>
                        </a:rPr>
                        <a:t>.</a:t>
                      </a:r>
                      <a:r>
                        <a:rPr lang="en-PK" sz="1300" b="1" i="0" u="none" strike="noStrike" dirty="0">
                          <a:solidFill>
                            <a:srgbClr val="000000"/>
                          </a:solidFill>
                          <a:effectLst/>
                          <a:latin typeface="Times New Roman" panose="02020603050405020304" pitchFamily="18" charset="0"/>
                        </a:rPr>
                        <a:t>618 </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a:txBody>
                    <a:bodyPr/>
                    <a:lstStyle/>
                    <a:p>
                      <a:pPr algn="ctr" fontAlgn="b"/>
                      <a:r>
                        <a:rPr lang="en-PK" sz="1300" b="1" i="0" u="none" strike="noStrike" dirty="0">
                          <a:solidFill>
                            <a:srgbClr val="000000"/>
                          </a:solidFill>
                          <a:effectLst/>
                          <a:latin typeface="Times New Roman" panose="02020603050405020304" pitchFamily="18" charset="0"/>
                        </a:rPr>
                        <a:t>100%</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solidFill>
                      <a:srgbClr val="D9E1F2"/>
                    </a:solidFill>
                  </a:tcPr>
                </a:tc>
                <a:tc gridSpan="2">
                  <a:txBody>
                    <a:bodyPr/>
                    <a:lstStyle/>
                    <a:p>
                      <a:pPr algn="ctr" fontAlgn="b"/>
                      <a:r>
                        <a:rPr lang="en-PK" sz="1300" b="1" i="0" u="none" strike="noStrike" dirty="0">
                          <a:solidFill>
                            <a:srgbClr val="000000"/>
                          </a:solidFill>
                          <a:effectLst/>
                          <a:latin typeface="Times New Roman" panose="02020603050405020304" pitchFamily="18" charset="0"/>
                        </a:rPr>
                        <a:t>800</a:t>
                      </a:r>
                      <a:r>
                        <a:rPr lang="en-US" sz="1300" b="1" i="0" u="none" strike="noStrike" dirty="0">
                          <a:solidFill>
                            <a:srgbClr val="000000"/>
                          </a:solidFill>
                          <a:effectLst/>
                          <a:latin typeface="Times New Roman" panose="02020603050405020304" pitchFamily="18" charset="0"/>
                        </a:rPr>
                        <a:t>.00</a:t>
                      </a:r>
                      <a:r>
                        <a:rPr lang="en-PK" sz="1300" b="1" i="0" u="none" strike="noStrike" dirty="0">
                          <a:solidFill>
                            <a:srgbClr val="000000"/>
                          </a:solidFill>
                          <a:effectLst/>
                          <a:latin typeface="Times New Roman" panose="02020603050405020304" pitchFamily="18" charset="0"/>
                        </a:rPr>
                        <a:t> </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hMerge="1">
                  <a:txBody>
                    <a:bodyPr/>
                    <a:lstStyle/>
                    <a:p>
                      <a:pPr algn="ctr" fontAlgn="b"/>
                      <a:r>
                        <a:rPr lang="en-PK" sz="1100" b="1" i="0" u="none" strike="noStrike" dirty="0">
                          <a:solidFill>
                            <a:srgbClr val="000000"/>
                          </a:solidFill>
                          <a:effectLst/>
                          <a:latin typeface="Times New Roman" panose="02020603050405020304" pitchFamily="18" charset="0"/>
                        </a:rPr>
                        <a:t>100.00%</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solidFill>
                      <a:srgbClr val="E7E6E6"/>
                    </a:solidFill>
                  </a:tcPr>
                </a:tc>
                <a:tc>
                  <a:txBody>
                    <a:bodyPr/>
                    <a:lstStyle/>
                    <a:p>
                      <a:pPr algn="ctr" fontAlgn="b"/>
                      <a:r>
                        <a:rPr lang="en-PK" sz="1300" b="1" i="0" u="none" strike="noStrike" dirty="0">
                          <a:solidFill>
                            <a:srgbClr val="000000"/>
                          </a:solidFill>
                          <a:effectLst/>
                          <a:latin typeface="Times New Roman" panose="02020603050405020304" pitchFamily="18" charset="0"/>
                        </a:rPr>
                        <a:t>100.00%</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solidFill>
                      <a:srgbClr val="E7E6E6"/>
                    </a:solidFill>
                  </a:tcPr>
                </a:tc>
                <a:tc>
                  <a:txBody>
                    <a:bodyPr/>
                    <a:lstStyle/>
                    <a:p>
                      <a:pPr algn="ctr" fontAlgn="b"/>
                      <a:r>
                        <a:rPr lang="en-PK" sz="1300" b="1" i="0" u="none" strike="noStrike" dirty="0">
                          <a:solidFill>
                            <a:srgbClr val="000000"/>
                          </a:solidFill>
                          <a:effectLst/>
                          <a:latin typeface="Times New Roman" panose="02020603050405020304" pitchFamily="18" charset="0"/>
                        </a:rPr>
                        <a:t> 81</a:t>
                      </a:r>
                      <a:r>
                        <a:rPr lang="en-US" sz="1300" b="1" i="0" u="none" strike="noStrike" dirty="0">
                          <a:solidFill>
                            <a:srgbClr val="000000"/>
                          </a:solidFill>
                          <a:effectLst/>
                          <a:latin typeface="Times New Roman" panose="02020603050405020304" pitchFamily="18" charset="0"/>
                        </a:rPr>
                        <a:t>.</a:t>
                      </a:r>
                      <a:r>
                        <a:rPr lang="en-PK" sz="1300" b="1" i="0" u="none" strike="noStrike" dirty="0">
                          <a:solidFill>
                            <a:srgbClr val="000000"/>
                          </a:solidFill>
                          <a:effectLst/>
                          <a:latin typeface="Times New Roman" panose="02020603050405020304" pitchFamily="18" charset="0"/>
                        </a:rPr>
                        <a:t>7</a:t>
                      </a:r>
                      <a:r>
                        <a:rPr lang="en-US" sz="1300" b="1" i="0" u="none" strike="noStrike" dirty="0">
                          <a:solidFill>
                            <a:srgbClr val="000000"/>
                          </a:solidFill>
                          <a:effectLst/>
                          <a:latin typeface="Times New Roman" panose="02020603050405020304" pitchFamily="18" charset="0"/>
                        </a:rPr>
                        <a:t>9</a:t>
                      </a:r>
                      <a:r>
                        <a:rPr lang="en-PK" sz="1300" b="1" i="0" u="none" strike="noStrike" dirty="0">
                          <a:solidFill>
                            <a:srgbClr val="000000"/>
                          </a:solidFill>
                          <a:effectLst/>
                          <a:latin typeface="Times New Roman" panose="02020603050405020304" pitchFamily="18" charset="0"/>
                        </a:rPr>
                        <a:t> </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3939"/>
                    </a:solidFill>
                  </a:tcPr>
                </a:tc>
                <a:tc>
                  <a:txBody>
                    <a:bodyPr/>
                    <a:lstStyle/>
                    <a:p>
                      <a:pPr algn="ctr" rtl="0" fontAlgn="ctr"/>
                      <a:r>
                        <a:rPr lang="en-PK" sz="1300" b="1" i="0" u="none" strike="noStrike" dirty="0">
                          <a:solidFill>
                            <a:srgbClr val="000000"/>
                          </a:solidFill>
                          <a:effectLst/>
                          <a:latin typeface="Times New Roman" panose="02020603050405020304" pitchFamily="18" charset="0"/>
                        </a:rPr>
                        <a:t>100.00%</a:t>
                      </a:r>
                    </a:p>
                  </a:txBody>
                  <a:tcPr marL="4706" marR="4706" marT="47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solidFill>
                      <a:srgbClr val="F88380"/>
                    </a:solidFill>
                  </a:tcPr>
                </a:tc>
                <a:extLst>
                  <a:ext uri="{0D108BD9-81ED-4DB2-BD59-A6C34878D82A}">
                    <a16:rowId xmlns:a16="http://schemas.microsoft.com/office/drawing/2014/main" val="3678046767"/>
                  </a:ext>
                </a:extLst>
              </a:tr>
            </a:tbl>
          </a:graphicData>
        </a:graphic>
      </p:graphicFrame>
    </p:spTree>
    <p:extLst>
      <p:ext uri="{BB962C8B-B14F-4D97-AF65-F5344CB8AC3E}">
        <p14:creationId xmlns:p14="http://schemas.microsoft.com/office/powerpoint/2010/main" val="1435771066"/>
      </p:ext>
    </p:extLst>
  </p:cSld>
  <p:clrMapOvr>
    <a:masterClrMapping/>
  </p:clrMapOvr>
  <p:transition spd="med">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471" name="Group 87"/>
          <p:cNvGraphicFramePr>
            <a:graphicFrameLocks noGrp="1"/>
          </p:cNvGraphicFramePr>
          <p:nvPr>
            <p:extLst>
              <p:ext uri="{D42A27DB-BD31-4B8C-83A1-F6EECF244321}">
                <p14:modId xmlns:p14="http://schemas.microsoft.com/office/powerpoint/2010/main" val="2113004396"/>
              </p:ext>
            </p:extLst>
          </p:nvPr>
        </p:nvGraphicFramePr>
        <p:xfrm>
          <a:off x="533400" y="1219200"/>
          <a:ext cx="8458200" cy="5105400"/>
        </p:xfrm>
        <a:graphic>
          <a:graphicData uri="http://schemas.openxmlformats.org/drawingml/2006/table">
            <a:tbl>
              <a:tblPr/>
              <a:tblGrid>
                <a:gridCol w="8458200">
                  <a:extLst>
                    <a:ext uri="{9D8B030D-6E8A-4147-A177-3AD203B41FA5}">
                      <a16:colId xmlns:a16="http://schemas.microsoft.com/office/drawing/2014/main" val="20000"/>
                    </a:ext>
                  </a:extLst>
                </a:gridCol>
              </a:tblGrid>
              <a:tr h="5105400">
                <a:tc>
                  <a:txBody>
                    <a:bodyPr/>
                    <a:lstStyle/>
                    <a:p>
                      <a:pPr marL="0" marR="0"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2400" b="0" dirty="0">
                          <a:latin typeface="Times New Roman" panose="02020603050405020304" pitchFamily="18" charset="0"/>
                          <a:cs typeface="Times New Roman" panose="02020603050405020304" pitchFamily="18" charset="0"/>
                        </a:rPr>
                        <a:t>The objectives</a:t>
                      </a:r>
                      <a:r>
                        <a:rPr lang="en-US" sz="2400" b="0" baseline="0" dirty="0">
                          <a:latin typeface="Times New Roman" panose="02020603050405020304" pitchFamily="18" charset="0"/>
                          <a:cs typeface="Times New Roman" panose="02020603050405020304" pitchFamily="18" charset="0"/>
                        </a:rPr>
                        <a:t> of PSER are as under:</a:t>
                      </a:r>
                    </a:p>
                    <a:p>
                      <a:pPr marL="342900" indent="-342900" algn="just">
                        <a:buFont typeface="Arial" panose="020B0604020202020204" pitchFamily="34" charset="0"/>
                        <a:buChar char="•"/>
                      </a:pPr>
                      <a:endParaRPr lang="en-US" sz="2400" b="1" dirty="0">
                        <a:latin typeface="Times New Roman" panose="02020603050405020304" pitchFamily="18" charset="0"/>
                        <a:cs typeface="Times New Roman" panose="02020603050405020304" pitchFamily="18" charset="0"/>
                      </a:endParaRPr>
                    </a:p>
                    <a:p>
                      <a:pPr marL="457200" marR="0" lvl="0" indent="-457200" algn="just">
                        <a:spcBef>
                          <a:spcPts val="0"/>
                        </a:spcBef>
                        <a:spcAft>
                          <a:spcPts val="0"/>
                        </a:spcAft>
                        <a:buFont typeface="+mj-lt"/>
                        <a:buAutoNum type="alphaLcParenR"/>
                        <a:tabLst>
                          <a:tab pos="457200" algn="l"/>
                        </a:tabLst>
                      </a:pPr>
                      <a:r>
                        <a:rPr lang="en-US" sz="2400" dirty="0">
                          <a:solidFill>
                            <a:srgbClr val="0D0D0D"/>
                          </a:solidFill>
                          <a:effectLst/>
                          <a:latin typeface="Times New Roman" panose="02020603050405020304" pitchFamily="18" charset="0"/>
                          <a:cs typeface="Times New Roman" panose="02020603050405020304" pitchFamily="18" charset="0"/>
                        </a:rPr>
                        <a:t>To develop a comprehensive and dynamic socioeconomic profile of all the citizens of Punjab province </a:t>
                      </a:r>
                      <a:endParaRPr lang="en-US" sz="2400" dirty="0">
                        <a:solidFill>
                          <a:schemeClr val="tx1"/>
                        </a:solidFill>
                        <a:effectLst/>
                        <a:latin typeface="Times New Roman" panose="02020603050405020304" pitchFamily="18" charset="0"/>
                        <a:cs typeface="Times New Roman" panose="02020603050405020304" pitchFamily="18" charset="0"/>
                      </a:endParaRPr>
                    </a:p>
                    <a:p>
                      <a:pPr marL="457200" marR="0" lvl="0" indent="-457200" algn="just">
                        <a:spcBef>
                          <a:spcPts val="0"/>
                        </a:spcBef>
                        <a:spcAft>
                          <a:spcPts val="0"/>
                        </a:spcAft>
                        <a:buFont typeface="+mj-lt"/>
                        <a:buAutoNum type="alphaLcParenR"/>
                        <a:tabLst>
                          <a:tab pos="457200" algn="l"/>
                        </a:tabLst>
                      </a:pPr>
                      <a:r>
                        <a:rPr lang="en-US" sz="2400" dirty="0">
                          <a:solidFill>
                            <a:srgbClr val="0D0D0D"/>
                          </a:solidFill>
                          <a:effectLst/>
                          <a:latin typeface="Times New Roman" panose="02020603050405020304" pitchFamily="18" charset="0"/>
                          <a:cs typeface="Times New Roman" panose="02020603050405020304" pitchFamily="18" charset="0"/>
                        </a:rPr>
                        <a:t>To act as a planning tool for resource allocation decision making and evidence-based policy making.</a:t>
                      </a:r>
                      <a:endParaRPr lang="en-US" sz="2400" dirty="0">
                        <a:solidFill>
                          <a:schemeClr val="tx1"/>
                        </a:solidFill>
                        <a:effectLst/>
                        <a:latin typeface="Times New Roman" panose="02020603050405020304" pitchFamily="18" charset="0"/>
                        <a:cs typeface="Times New Roman" panose="02020603050405020304" pitchFamily="18" charset="0"/>
                      </a:endParaRPr>
                    </a:p>
                    <a:p>
                      <a:pPr marL="457200" marR="0" lvl="0" indent="-457200" algn="just">
                        <a:spcBef>
                          <a:spcPts val="0"/>
                        </a:spcBef>
                        <a:spcAft>
                          <a:spcPts val="0"/>
                        </a:spcAft>
                        <a:buFont typeface="+mj-lt"/>
                        <a:buAutoNum type="alphaLcParenR"/>
                        <a:tabLst>
                          <a:tab pos="457200" algn="l"/>
                        </a:tabLst>
                      </a:pPr>
                      <a:r>
                        <a:rPr lang="en-US" sz="2400" dirty="0">
                          <a:solidFill>
                            <a:srgbClr val="0D0D0D"/>
                          </a:solidFill>
                          <a:effectLst/>
                          <a:latin typeface="Times New Roman" panose="02020603050405020304" pitchFamily="18" charset="0"/>
                          <a:cs typeface="Times New Roman" panose="02020603050405020304" pitchFamily="18" charset="0"/>
                        </a:rPr>
                        <a:t>To help in improved identification of the prospective beneficiaries for all welfare programs of the Government of the Punjab</a:t>
                      </a:r>
                      <a:endParaRPr lang="en-US" sz="2400" dirty="0">
                        <a:effectLst/>
                        <a:latin typeface="Times New Roman" panose="02020603050405020304" pitchFamily="18" charset="0"/>
                        <a:cs typeface="Times New Roman" panose="02020603050405020304" pitchFamily="18" charset="0"/>
                      </a:endParaRPr>
                    </a:p>
                    <a:p>
                      <a:pPr marL="342900" marR="0" lvl="0" indent="-342900" algn="just">
                        <a:spcBef>
                          <a:spcPts val="0"/>
                        </a:spcBef>
                        <a:spcAft>
                          <a:spcPts val="0"/>
                        </a:spcAft>
                        <a:buFont typeface="Wingdings" panose="05000000000000000000" pitchFamily="2" charset="2"/>
                        <a:buChar char="Ø"/>
                        <a:tabLst>
                          <a:tab pos="457200" algn="l"/>
                        </a:tabLst>
                      </a:pPr>
                      <a:endParaRPr lang="en-US" sz="2400" b="1" dirty="0">
                        <a:latin typeface="Times New Roman" panose="02020603050405020304" pitchFamily="18" charset="0"/>
                        <a:cs typeface="Times New Roman" panose="02020603050405020304" pitchFamily="18" charset="0"/>
                      </a:endParaRPr>
                    </a:p>
                  </a:txBody>
                  <a:tcPr marL="70338" marR="70338" marT="35172" marB="3517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sp>
        <p:nvSpPr>
          <p:cNvPr id="5" name="Rectangle 4"/>
          <p:cNvSpPr txBox="1">
            <a:spLocks noChangeArrowheads="1"/>
          </p:cNvSpPr>
          <p:nvPr/>
        </p:nvSpPr>
        <p:spPr bwMode="auto">
          <a:xfrm>
            <a:off x="0" y="0"/>
            <a:ext cx="7848600" cy="1143000"/>
          </a:xfrm>
          <a:prstGeom prst="rect">
            <a:avLst/>
          </a:prstGeom>
          <a:solidFill>
            <a:srgbClr val="003366"/>
          </a:solidFill>
          <a:ln w="9525">
            <a:noFill/>
            <a:miter lim="800000"/>
            <a:headEnd/>
            <a:tailEnd/>
          </a:ln>
          <a:effectLst/>
        </p:spPr>
        <p:txBody>
          <a:bodyPr vert="horz" wrap="square" lIns="70338" tIns="35169" rIns="70338" bIns="35169" numCol="1" anchor="ctr" anchorCtr="0" compatLnSpc="1">
            <a:prstTxWarp prst="textNoShape">
              <a:avLst/>
            </a:prstTxWarp>
            <a:noAutofit/>
          </a:bodyPr>
          <a:lstStyle/>
          <a:p>
            <a:pPr lvl="0" algn="ctr" eaLnBrk="0" fontAlgn="base" hangingPunct="0">
              <a:spcBef>
                <a:spcPct val="0"/>
              </a:spcBef>
              <a:spcAft>
                <a:spcPct val="0"/>
              </a:spcAft>
              <a:defRPr/>
            </a:pPr>
            <a:r>
              <a:rPr lang="en-US" sz="3384" b="1" kern="0" dirty="0">
                <a:solidFill>
                  <a:schemeClr val="bg1"/>
                </a:solidFill>
                <a:effectLst>
                  <a:outerShdw blurRad="38100" dist="38100" dir="2700000" algn="tl">
                    <a:srgbClr val="000000"/>
                  </a:outerShdw>
                </a:effectLst>
                <a:latin typeface="Arial Black" pitchFamily="34" charset="0"/>
                <a:ea typeface="+mj-ea"/>
                <a:cs typeface="+mj-cs"/>
              </a:rPr>
              <a:t>Objectives</a:t>
            </a:r>
          </a:p>
        </p:txBody>
      </p:sp>
    </p:spTree>
    <p:extLst>
      <p:ext uri="{BB962C8B-B14F-4D97-AF65-F5344CB8AC3E}">
        <p14:creationId xmlns:p14="http://schemas.microsoft.com/office/powerpoint/2010/main" val="1169200408"/>
      </p:ext>
    </p:ext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00BF2C-2351-6A53-53DE-F81AF2D4DF94}"/>
              </a:ext>
            </a:extLst>
          </p:cNvPr>
          <p:cNvSpPr>
            <a:spLocks noGrp="1"/>
          </p:cNvSpPr>
          <p:nvPr>
            <p:ph type="title"/>
          </p:nvPr>
        </p:nvSpPr>
        <p:spPr/>
        <p:txBody>
          <a:bodyPr/>
          <a:lstStyle/>
          <a:p>
            <a:r>
              <a:rPr lang="en-US" dirty="0"/>
              <a:t>Progress</a:t>
            </a:r>
            <a:endParaRPr lang="en-PK" dirty="0"/>
          </a:p>
        </p:txBody>
      </p:sp>
      <p:sp>
        <p:nvSpPr>
          <p:cNvPr id="3" name="Content Placeholder 2">
            <a:extLst>
              <a:ext uri="{FF2B5EF4-FFF2-40B4-BE49-F238E27FC236}">
                <a16:creationId xmlns:a16="http://schemas.microsoft.com/office/drawing/2014/main" id="{9806E842-74DE-5792-75EF-10BC8308B3D0}"/>
              </a:ext>
            </a:extLst>
          </p:cNvPr>
          <p:cNvSpPr>
            <a:spLocks noGrp="1"/>
          </p:cNvSpPr>
          <p:nvPr>
            <p:ph idx="1"/>
          </p:nvPr>
        </p:nvSpPr>
        <p:spPr>
          <a:xfrm>
            <a:off x="457200" y="1320800"/>
            <a:ext cx="8534400" cy="5181600"/>
          </a:xfrm>
        </p:spPr>
        <p:txBody>
          <a:bodyPr/>
          <a:lstStyle/>
          <a:p>
            <a:pPr>
              <a:lnSpc>
                <a:spcPct val="150000"/>
              </a:lnSpc>
              <a:buFont typeface="Arial" panose="020B0604020202020204" pitchFamily="34" charset="0"/>
              <a:buChar char="•"/>
            </a:pPr>
            <a:r>
              <a:rPr lang="en-US" sz="2000" b="1" dirty="0">
                <a:latin typeface="+mj-lt"/>
                <a:cs typeface="Times New Roman" panose="02020603050405020304" pitchFamily="18" charset="0"/>
              </a:rPr>
              <a:t>4,387 registration interns are hired by DCs, with a monthly salary of Rs. 50,000 for 5 months.</a:t>
            </a:r>
          </a:p>
          <a:p>
            <a:pPr>
              <a:lnSpc>
                <a:spcPct val="150000"/>
              </a:lnSpc>
              <a:buFont typeface="Arial" panose="020B0604020202020204" pitchFamily="34" charset="0"/>
              <a:buChar char="•"/>
            </a:pPr>
            <a:r>
              <a:rPr lang="en-US" sz="2000" b="1" dirty="0">
                <a:latin typeface="+mj-lt"/>
                <a:cs typeface="Times New Roman" panose="02020603050405020304" pitchFamily="18" charset="0"/>
              </a:rPr>
              <a:t>Ramazan Drive along with Communication Campaign re-started on 18</a:t>
            </a:r>
            <a:r>
              <a:rPr lang="en-US" sz="2000" b="1" baseline="30000" dirty="0">
                <a:latin typeface="+mj-lt"/>
                <a:cs typeface="Times New Roman" panose="02020603050405020304" pitchFamily="18" charset="0"/>
              </a:rPr>
              <a:t>th</a:t>
            </a:r>
            <a:r>
              <a:rPr lang="en-US" sz="2000" b="1" dirty="0">
                <a:latin typeface="+mj-lt"/>
                <a:cs typeface="Times New Roman" panose="02020603050405020304" pitchFamily="18" charset="0"/>
              </a:rPr>
              <a:t>December 2024.</a:t>
            </a:r>
          </a:p>
          <a:p>
            <a:pPr>
              <a:lnSpc>
                <a:spcPct val="150000"/>
              </a:lnSpc>
              <a:buFont typeface="Arial" panose="020B0604020202020204" pitchFamily="34" charset="0"/>
              <a:buChar char="•"/>
            </a:pPr>
            <a:r>
              <a:rPr lang="en-US" sz="2000" dirty="0">
                <a:solidFill>
                  <a:schemeClr val="dk1"/>
                </a:solidFill>
                <a:latin typeface="+mj-lt"/>
                <a:cs typeface="Times New Roman" panose="02020603050405020304" pitchFamily="18" charset="0"/>
              </a:rPr>
              <a:t>The data of 3.217 million families registered in PSER with PMT up to 50 has been shared with PITB for the </a:t>
            </a:r>
            <a:r>
              <a:rPr lang="en-US" sz="2000" dirty="0" err="1">
                <a:solidFill>
                  <a:schemeClr val="dk1"/>
                </a:solidFill>
                <a:latin typeface="+mj-lt"/>
                <a:cs typeface="Times New Roman" panose="02020603050405020304" pitchFamily="18" charset="0"/>
              </a:rPr>
              <a:t>Nighaban</a:t>
            </a:r>
            <a:r>
              <a:rPr lang="en-US" sz="2000" dirty="0">
                <a:solidFill>
                  <a:schemeClr val="dk1"/>
                </a:solidFill>
                <a:latin typeface="+mj-lt"/>
                <a:cs typeface="Times New Roman" panose="02020603050405020304" pitchFamily="18" charset="0"/>
              </a:rPr>
              <a:t> Ramzan.</a:t>
            </a:r>
          </a:p>
          <a:p>
            <a:pPr>
              <a:lnSpc>
                <a:spcPct val="150000"/>
              </a:lnSpc>
              <a:buFont typeface="Arial" panose="020B0604020202020204" pitchFamily="34" charset="0"/>
              <a:buChar char="•"/>
            </a:pPr>
            <a:r>
              <a:rPr lang="en-US" sz="2000" dirty="0">
                <a:solidFill>
                  <a:srgbClr val="000000"/>
                </a:solidFill>
                <a:latin typeface="+mj-lt"/>
                <a:cs typeface="Times New Roman" panose="02020603050405020304" pitchFamily="18" charset="0"/>
              </a:rPr>
              <a:t>7.836 million families registered in PSER till 11</a:t>
            </a:r>
            <a:r>
              <a:rPr lang="en-US" sz="2000" baseline="30000" dirty="0">
                <a:solidFill>
                  <a:srgbClr val="000000"/>
                </a:solidFill>
                <a:latin typeface="+mj-lt"/>
                <a:cs typeface="Times New Roman" panose="02020603050405020304" pitchFamily="18" charset="0"/>
              </a:rPr>
              <a:t>th</a:t>
            </a:r>
            <a:r>
              <a:rPr lang="en-US" sz="2000" dirty="0">
                <a:solidFill>
                  <a:srgbClr val="000000"/>
                </a:solidFill>
                <a:latin typeface="+mj-lt"/>
                <a:cs typeface="Times New Roman" panose="02020603050405020304" pitchFamily="18" charset="0"/>
              </a:rPr>
              <a:t> March 2025.</a:t>
            </a:r>
            <a:endParaRPr lang="en-US" sz="2000" b="1" i="0" u="none" strike="noStrike" dirty="0">
              <a:solidFill>
                <a:srgbClr val="000000"/>
              </a:solidFill>
              <a:effectLst/>
              <a:latin typeface="+mj-lt"/>
              <a:cs typeface="Times New Roman" panose="02020603050405020304" pitchFamily="18" charset="0"/>
            </a:endParaRPr>
          </a:p>
          <a:p>
            <a:pPr>
              <a:buFont typeface="Arial" panose="020B0604020202020204" pitchFamily="34" charset="0"/>
              <a:buChar char="•"/>
            </a:pPr>
            <a:endParaRPr lang="en-US" sz="2000" dirty="0">
              <a:solidFill>
                <a:schemeClr val="dk1"/>
              </a:solidFill>
              <a:latin typeface="+mj-lt"/>
              <a:cs typeface="Times New Roman" panose="02020603050405020304" pitchFamily="18" charset="0"/>
            </a:endParaRPr>
          </a:p>
          <a:p>
            <a:pPr>
              <a:buFont typeface="Arial" panose="020B0604020202020204" pitchFamily="34" charset="0"/>
              <a:buChar char="•"/>
            </a:pPr>
            <a:endParaRPr lang="en-US" sz="2000" dirty="0">
              <a:latin typeface="+mj-lt"/>
            </a:endParaRPr>
          </a:p>
          <a:p>
            <a:pPr algn="just"/>
            <a:endParaRPr lang="en-US"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46614611"/>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1281F8-582B-1D92-EEAC-B70E6D12EBDE}"/>
            </a:ext>
          </a:extLst>
        </p:cNvPr>
        <p:cNvGrpSpPr/>
        <p:nvPr/>
      </p:nvGrpSpPr>
      <p:grpSpPr>
        <a:xfrm>
          <a:off x="0" y="0"/>
          <a:ext cx="0" cy="0"/>
          <a:chOff x="0" y="0"/>
          <a:chExt cx="0" cy="0"/>
        </a:xfrm>
      </p:grpSpPr>
      <p:graphicFrame>
        <p:nvGraphicFramePr>
          <p:cNvPr id="16471" name="Group 87">
            <a:extLst>
              <a:ext uri="{FF2B5EF4-FFF2-40B4-BE49-F238E27FC236}">
                <a16:creationId xmlns:a16="http://schemas.microsoft.com/office/drawing/2014/main" id="{0AA8F5A0-3AD9-4B64-2789-10E9D09C6859}"/>
              </a:ext>
            </a:extLst>
          </p:cNvPr>
          <p:cNvGraphicFramePr>
            <a:graphicFrameLocks noGrp="1"/>
          </p:cNvGraphicFramePr>
          <p:nvPr>
            <p:extLst>
              <p:ext uri="{D42A27DB-BD31-4B8C-83A1-F6EECF244321}">
                <p14:modId xmlns:p14="http://schemas.microsoft.com/office/powerpoint/2010/main" val="2091765180"/>
              </p:ext>
            </p:extLst>
          </p:nvPr>
        </p:nvGraphicFramePr>
        <p:xfrm>
          <a:off x="533400" y="1219200"/>
          <a:ext cx="8458200" cy="5105400"/>
        </p:xfrm>
        <a:graphic>
          <a:graphicData uri="http://schemas.openxmlformats.org/drawingml/2006/table">
            <a:tbl>
              <a:tblPr/>
              <a:tblGrid>
                <a:gridCol w="8458200">
                  <a:extLst>
                    <a:ext uri="{9D8B030D-6E8A-4147-A177-3AD203B41FA5}">
                      <a16:colId xmlns:a16="http://schemas.microsoft.com/office/drawing/2014/main" val="20000"/>
                    </a:ext>
                  </a:extLst>
                </a:gridCol>
              </a:tblGrid>
              <a:tr h="5105400">
                <a:tc>
                  <a:txBody>
                    <a:bodyPr/>
                    <a:lstStyle/>
                    <a:p>
                      <a:pPr marL="342900" marR="0" lvl="0" indent="-342900" algn="just">
                        <a:spcBef>
                          <a:spcPts val="0"/>
                        </a:spcBef>
                        <a:spcAft>
                          <a:spcPts val="0"/>
                        </a:spcAft>
                        <a:buFont typeface="Arial" panose="020B0604020202020204" pitchFamily="34" charset="0"/>
                        <a:buChar char="•"/>
                        <a:tabLst>
                          <a:tab pos="457200" algn="l"/>
                        </a:tabLst>
                      </a:pPr>
                      <a:r>
                        <a:rPr lang="en-US" sz="2000" b="1" dirty="0">
                          <a:latin typeface="Times New Roman" panose="02020603050405020304" pitchFamily="18" charset="0"/>
                          <a:cs typeface="Times New Roman" panose="02020603050405020304" pitchFamily="18" charset="0"/>
                        </a:rPr>
                        <a:t>The development and maintenance of PSER is a highly complex and detail-oriented work requiring </a:t>
                      </a:r>
                      <a:r>
                        <a:rPr lang="en-US" sz="2000" b="1" dirty="0" err="1">
                          <a:latin typeface="Times New Roman" panose="02020603050405020304" pitchFamily="18" charset="0"/>
                          <a:cs typeface="Times New Roman" panose="02020603050405020304" pitchFamily="18" charset="0"/>
                        </a:rPr>
                        <a:t>specialised</a:t>
                      </a:r>
                      <a:r>
                        <a:rPr lang="en-US" sz="2000" b="1" dirty="0">
                          <a:latin typeface="Times New Roman" panose="02020603050405020304" pitchFamily="18" charset="0"/>
                          <a:cs typeface="Times New Roman" panose="02020603050405020304" pitchFamily="18" charset="0"/>
                        </a:rPr>
                        <a:t> and dedicated HR and updated IT infrastructure</a:t>
                      </a:r>
                    </a:p>
                    <a:p>
                      <a:pPr marL="342900" marR="0" lvl="0" indent="-342900" algn="just">
                        <a:spcBef>
                          <a:spcPts val="0"/>
                        </a:spcBef>
                        <a:spcAft>
                          <a:spcPts val="0"/>
                        </a:spcAft>
                        <a:buFont typeface="Arial" panose="020B0604020202020204" pitchFamily="34" charset="0"/>
                        <a:buChar char="•"/>
                        <a:tabLst>
                          <a:tab pos="457200" algn="l"/>
                        </a:tabLst>
                      </a:pPr>
                      <a:endParaRPr lang="en-US" sz="2000" b="1" dirty="0">
                        <a:latin typeface="Times New Roman" panose="02020603050405020304" pitchFamily="18" charset="0"/>
                        <a:cs typeface="Times New Roman" panose="02020603050405020304" pitchFamily="18" charset="0"/>
                      </a:endParaRPr>
                    </a:p>
                    <a:p>
                      <a:pPr marL="342900" marR="0" lvl="0" indent="-342900" algn="just">
                        <a:spcBef>
                          <a:spcPts val="0"/>
                        </a:spcBef>
                        <a:spcAft>
                          <a:spcPts val="0"/>
                        </a:spcAft>
                        <a:buFont typeface="Arial" panose="020B0604020202020204" pitchFamily="34" charset="0"/>
                        <a:buChar char="•"/>
                        <a:tabLst>
                          <a:tab pos="457200" algn="l"/>
                        </a:tabLst>
                      </a:pPr>
                      <a:r>
                        <a:rPr lang="en-US" sz="2000" b="1" dirty="0">
                          <a:latin typeface="Times New Roman" panose="02020603050405020304" pitchFamily="18" charset="0"/>
                          <a:cs typeface="Times New Roman" panose="02020603050405020304" pitchFamily="18" charset="0"/>
                        </a:rPr>
                        <a:t>The original PC-1 was prepared for the period December 24-June 25 to facilitate the initial prototype of the PSER for </a:t>
                      </a:r>
                      <a:r>
                        <a:rPr lang="en-US" sz="2000" b="1" dirty="0" err="1">
                          <a:latin typeface="Times New Roman" panose="02020603050405020304" pitchFamily="18" charset="0"/>
                          <a:cs typeface="Times New Roman" panose="02020603050405020304" pitchFamily="18" charset="0"/>
                        </a:rPr>
                        <a:t>Nigehban</a:t>
                      </a:r>
                      <a:r>
                        <a:rPr lang="en-US" sz="2000" b="1" dirty="0">
                          <a:latin typeface="Times New Roman" panose="02020603050405020304" pitchFamily="18" charset="0"/>
                          <a:cs typeface="Times New Roman" panose="02020603050405020304" pitchFamily="18" charset="0"/>
                        </a:rPr>
                        <a:t> Ramzan </a:t>
                      </a:r>
                    </a:p>
                    <a:p>
                      <a:pPr marL="342900" marR="0" lvl="0" indent="-342900" algn="just">
                        <a:spcBef>
                          <a:spcPts val="0"/>
                        </a:spcBef>
                        <a:spcAft>
                          <a:spcPts val="0"/>
                        </a:spcAft>
                        <a:buFont typeface="Arial" panose="020B0604020202020204" pitchFamily="34" charset="0"/>
                        <a:buChar char="•"/>
                        <a:tabLst>
                          <a:tab pos="457200" algn="l"/>
                        </a:tabLst>
                      </a:pPr>
                      <a:endParaRPr lang="en-US" sz="2000" b="1" dirty="0">
                        <a:latin typeface="Times New Roman" panose="02020603050405020304" pitchFamily="18" charset="0"/>
                        <a:cs typeface="Times New Roman" panose="02020603050405020304" pitchFamily="18" charset="0"/>
                      </a:endParaRPr>
                    </a:p>
                    <a:p>
                      <a:pPr marL="342900" marR="0" lvl="0" indent="-342900" algn="just">
                        <a:spcBef>
                          <a:spcPts val="0"/>
                        </a:spcBef>
                        <a:spcAft>
                          <a:spcPts val="0"/>
                        </a:spcAft>
                        <a:buFont typeface="Arial" panose="020B0604020202020204" pitchFamily="34" charset="0"/>
                        <a:buChar char="•"/>
                        <a:tabLst>
                          <a:tab pos="457200" algn="l"/>
                        </a:tabLst>
                      </a:pPr>
                      <a:r>
                        <a:rPr lang="en-US" sz="2000" b="1" dirty="0">
                          <a:latin typeface="Times New Roman" panose="02020603050405020304" pitchFamily="18" charset="0"/>
                          <a:cs typeface="Times New Roman" panose="02020603050405020304" pitchFamily="18" charset="0"/>
                        </a:rPr>
                        <a:t>However, the expansion of the PSER and start of the door-to-door survey of the entire Punjab is not possible with the current institutional and financial arrangements</a:t>
                      </a:r>
                    </a:p>
                    <a:p>
                      <a:pPr marL="0" marR="0" lvl="0" indent="0" algn="just">
                        <a:spcBef>
                          <a:spcPts val="0"/>
                        </a:spcBef>
                        <a:spcAft>
                          <a:spcPts val="0"/>
                        </a:spcAft>
                        <a:buFont typeface="Wingdings" panose="05000000000000000000" pitchFamily="2" charset="2"/>
                        <a:buNone/>
                        <a:tabLst>
                          <a:tab pos="457200" algn="l"/>
                        </a:tabLst>
                      </a:pPr>
                      <a:r>
                        <a:rPr lang="en-US" sz="2400" b="1" dirty="0">
                          <a:latin typeface="Times New Roman" panose="02020603050405020304" pitchFamily="18" charset="0"/>
                          <a:cs typeface="Times New Roman" panose="02020603050405020304" pitchFamily="18" charset="0"/>
                        </a:rPr>
                        <a:t> </a:t>
                      </a:r>
                    </a:p>
                    <a:p>
                      <a:pPr marL="0" marR="0" lvl="0" indent="0" algn="just">
                        <a:spcBef>
                          <a:spcPts val="0"/>
                        </a:spcBef>
                        <a:spcAft>
                          <a:spcPts val="0"/>
                        </a:spcAft>
                        <a:buFont typeface="Wingdings" panose="05000000000000000000" pitchFamily="2" charset="2"/>
                        <a:buNone/>
                        <a:tabLst>
                          <a:tab pos="457200" algn="l"/>
                        </a:tabLst>
                      </a:pPr>
                      <a:endParaRPr lang="en-US" sz="2400" b="1" dirty="0">
                        <a:latin typeface="Times New Roman" panose="02020603050405020304" pitchFamily="18" charset="0"/>
                        <a:cs typeface="Times New Roman" panose="02020603050405020304" pitchFamily="18" charset="0"/>
                      </a:endParaRPr>
                    </a:p>
                  </a:txBody>
                  <a:tcPr marL="70338" marR="70338" marT="35172" marB="3517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sp>
        <p:nvSpPr>
          <p:cNvPr id="5" name="Rectangle 4">
            <a:extLst>
              <a:ext uri="{FF2B5EF4-FFF2-40B4-BE49-F238E27FC236}">
                <a16:creationId xmlns:a16="http://schemas.microsoft.com/office/drawing/2014/main" id="{2B5D8784-19C2-A1FA-89F0-6BCBA62AF496}"/>
              </a:ext>
            </a:extLst>
          </p:cNvPr>
          <p:cNvSpPr txBox="1">
            <a:spLocks noChangeArrowheads="1"/>
          </p:cNvSpPr>
          <p:nvPr/>
        </p:nvSpPr>
        <p:spPr bwMode="auto">
          <a:xfrm>
            <a:off x="0" y="0"/>
            <a:ext cx="7848600" cy="1143000"/>
          </a:xfrm>
          <a:prstGeom prst="rect">
            <a:avLst/>
          </a:prstGeom>
          <a:solidFill>
            <a:srgbClr val="003366"/>
          </a:solidFill>
          <a:ln w="9525">
            <a:noFill/>
            <a:miter lim="800000"/>
            <a:headEnd/>
            <a:tailEnd/>
          </a:ln>
          <a:effectLst/>
        </p:spPr>
        <p:txBody>
          <a:bodyPr vert="horz" wrap="square" lIns="70338" tIns="35169" rIns="70338" bIns="35169" numCol="1" anchor="ctr" anchorCtr="0" compatLnSpc="1">
            <a:prstTxWarp prst="textNoShape">
              <a:avLst/>
            </a:prstTxWarp>
            <a:noAutofit/>
          </a:bodyPr>
          <a:lstStyle/>
          <a:p>
            <a:pPr lvl="0" algn="ctr" eaLnBrk="0" fontAlgn="base" hangingPunct="0">
              <a:spcBef>
                <a:spcPct val="0"/>
              </a:spcBef>
              <a:spcAft>
                <a:spcPct val="0"/>
              </a:spcAft>
              <a:defRPr/>
            </a:pPr>
            <a:r>
              <a:rPr lang="en-US" sz="3384" b="1" kern="0" dirty="0">
                <a:solidFill>
                  <a:schemeClr val="bg1"/>
                </a:solidFill>
                <a:effectLst>
                  <a:outerShdw blurRad="38100" dist="38100" dir="2700000" algn="tl">
                    <a:srgbClr val="000000"/>
                  </a:outerShdw>
                </a:effectLst>
                <a:latin typeface="Arial Black" pitchFamily="34" charset="0"/>
                <a:ea typeface="+mj-ea"/>
                <a:cs typeface="+mj-cs"/>
              </a:rPr>
              <a:t>Justification for the Revision</a:t>
            </a:r>
          </a:p>
        </p:txBody>
      </p:sp>
    </p:spTree>
    <p:extLst>
      <p:ext uri="{BB962C8B-B14F-4D97-AF65-F5344CB8AC3E}">
        <p14:creationId xmlns:p14="http://schemas.microsoft.com/office/powerpoint/2010/main" val="2980575923"/>
      </p:ext>
    </p:extLst>
  </p:cSld>
  <p:clrMapOvr>
    <a:masterClrMapping/>
  </p:clrMapOvr>
  <p:transition spd="med">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CAA2F9-523A-CBC2-C396-85B72EA50B6E}"/>
            </a:ext>
          </a:extLst>
        </p:cNvPr>
        <p:cNvGrpSpPr/>
        <p:nvPr/>
      </p:nvGrpSpPr>
      <p:grpSpPr>
        <a:xfrm>
          <a:off x="0" y="0"/>
          <a:ext cx="0" cy="0"/>
          <a:chOff x="0" y="0"/>
          <a:chExt cx="0" cy="0"/>
        </a:xfrm>
      </p:grpSpPr>
      <p:graphicFrame>
        <p:nvGraphicFramePr>
          <p:cNvPr id="16471" name="Group 87">
            <a:extLst>
              <a:ext uri="{FF2B5EF4-FFF2-40B4-BE49-F238E27FC236}">
                <a16:creationId xmlns:a16="http://schemas.microsoft.com/office/drawing/2014/main" id="{3526CFF6-A1F8-6A3D-8EFD-2944F1AE6C35}"/>
              </a:ext>
            </a:extLst>
          </p:cNvPr>
          <p:cNvGraphicFramePr>
            <a:graphicFrameLocks noGrp="1"/>
          </p:cNvGraphicFramePr>
          <p:nvPr>
            <p:extLst>
              <p:ext uri="{D42A27DB-BD31-4B8C-83A1-F6EECF244321}">
                <p14:modId xmlns:p14="http://schemas.microsoft.com/office/powerpoint/2010/main" val="1516102131"/>
              </p:ext>
            </p:extLst>
          </p:nvPr>
        </p:nvGraphicFramePr>
        <p:xfrm>
          <a:off x="533400" y="1219200"/>
          <a:ext cx="8458200" cy="5105400"/>
        </p:xfrm>
        <a:graphic>
          <a:graphicData uri="http://schemas.openxmlformats.org/drawingml/2006/table">
            <a:tbl>
              <a:tblPr/>
              <a:tblGrid>
                <a:gridCol w="8458200">
                  <a:extLst>
                    <a:ext uri="{9D8B030D-6E8A-4147-A177-3AD203B41FA5}">
                      <a16:colId xmlns:a16="http://schemas.microsoft.com/office/drawing/2014/main" val="20000"/>
                    </a:ext>
                  </a:extLst>
                </a:gridCol>
              </a:tblGrid>
              <a:tr h="5105400">
                <a:tc>
                  <a:txBody>
                    <a:bodyPr/>
                    <a:lstStyle/>
                    <a:p>
                      <a:pPr marL="342900" marR="0" lvl="0" indent="-342900" algn="just">
                        <a:lnSpc>
                          <a:spcPct val="150000"/>
                        </a:lnSpc>
                        <a:spcBef>
                          <a:spcPts val="0"/>
                        </a:spcBef>
                        <a:spcAft>
                          <a:spcPts val="0"/>
                        </a:spcAft>
                        <a:buFont typeface="Arial" panose="020B0604020202020204" pitchFamily="34" charset="0"/>
                        <a:buChar char="•"/>
                        <a:tabLst>
                          <a:tab pos="457200" algn="l"/>
                        </a:tabLst>
                      </a:pPr>
                      <a:r>
                        <a:rPr lang="en-US" sz="2000" b="1" dirty="0">
                          <a:latin typeface="Times New Roman" panose="02020603050405020304" pitchFamily="18" charset="0"/>
                          <a:cs typeface="Times New Roman" panose="02020603050405020304" pitchFamily="18" charset="0"/>
                        </a:rPr>
                        <a:t>Hiring of dedicated staff and establishment of dedicated units at IPs and P&amp;D level</a:t>
                      </a:r>
                    </a:p>
                    <a:p>
                      <a:pPr marL="342900" marR="0" lvl="0" indent="-342900" algn="just">
                        <a:lnSpc>
                          <a:spcPct val="150000"/>
                        </a:lnSpc>
                        <a:spcBef>
                          <a:spcPts val="0"/>
                        </a:spcBef>
                        <a:spcAft>
                          <a:spcPts val="0"/>
                        </a:spcAft>
                        <a:buFont typeface="Arial" panose="020B0604020202020204" pitchFamily="34" charset="0"/>
                        <a:buChar char="•"/>
                        <a:tabLst>
                          <a:tab pos="457200" algn="l"/>
                        </a:tabLst>
                      </a:pPr>
                      <a:r>
                        <a:rPr lang="en-US" sz="2000" b="1" dirty="0">
                          <a:latin typeface="Times New Roman" panose="02020603050405020304" pitchFamily="18" charset="0"/>
                          <a:cs typeface="Times New Roman" panose="02020603050405020304" pitchFamily="18" charset="0"/>
                        </a:rPr>
                        <a:t>Procurement of required IT infrastructure </a:t>
                      </a:r>
                    </a:p>
                    <a:p>
                      <a:pPr marL="342900" marR="0" lvl="0" indent="-342900" algn="just">
                        <a:lnSpc>
                          <a:spcPct val="150000"/>
                        </a:lnSpc>
                        <a:spcBef>
                          <a:spcPts val="0"/>
                        </a:spcBef>
                        <a:spcAft>
                          <a:spcPts val="0"/>
                        </a:spcAft>
                        <a:buFont typeface="Arial" panose="020B0604020202020204" pitchFamily="34" charset="0"/>
                        <a:buChar char="•"/>
                        <a:tabLst>
                          <a:tab pos="457200" algn="l"/>
                        </a:tabLst>
                      </a:pPr>
                      <a:r>
                        <a:rPr lang="en-US" sz="2000" b="1" dirty="0">
                          <a:latin typeface="Times New Roman" panose="02020603050405020304" pitchFamily="18" charset="0"/>
                          <a:cs typeface="Times New Roman" panose="02020603050405020304" pitchFamily="18" charset="0"/>
                        </a:rPr>
                        <a:t>Longer gestation period given up-coming activities (door-to-door survey) and continuation maintenance and update of data.</a:t>
                      </a:r>
                    </a:p>
                    <a:p>
                      <a:pPr marL="342900" marR="0" lvl="0" indent="-342900" algn="just">
                        <a:lnSpc>
                          <a:spcPct val="150000"/>
                        </a:lnSpc>
                        <a:spcBef>
                          <a:spcPts val="0"/>
                        </a:spcBef>
                        <a:spcAft>
                          <a:spcPts val="0"/>
                        </a:spcAft>
                        <a:buFont typeface="Arial" panose="020B0604020202020204" pitchFamily="34" charset="0"/>
                        <a:buChar char="•"/>
                        <a:tabLst>
                          <a:tab pos="457200" algn="l"/>
                        </a:tabLst>
                      </a:pPr>
                      <a:r>
                        <a:rPr lang="en-US" sz="2000" b="1" dirty="0">
                          <a:latin typeface="Times New Roman" panose="02020603050405020304" pitchFamily="18" charset="0"/>
                          <a:cs typeface="Times New Roman" panose="02020603050405020304" pitchFamily="18" charset="0"/>
                        </a:rPr>
                        <a:t>Revised costs due to longer gestation period</a:t>
                      </a:r>
                    </a:p>
                    <a:p>
                      <a:pPr marL="342900" marR="0" lvl="0" indent="-342900" algn="just">
                        <a:spcBef>
                          <a:spcPts val="0"/>
                        </a:spcBef>
                        <a:spcAft>
                          <a:spcPts val="0"/>
                        </a:spcAft>
                        <a:buFont typeface="Arial" panose="020B0604020202020204" pitchFamily="34" charset="0"/>
                        <a:buChar char="•"/>
                        <a:tabLst>
                          <a:tab pos="457200" algn="l"/>
                        </a:tabLst>
                      </a:pPr>
                      <a:endParaRPr lang="en-US" sz="2000" b="1" dirty="0">
                        <a:latin typeface="Times New Roman" panose="02020603050405020304" pitchFamily="18" charset="0"/>
                        <a:cs typeface="Times New Roman" panose="02020603050405020304" pitchFamily="18" charset="0"/>
                      </a:endParaRPr>
                    </a:p>
                    <a:p>
                      <a:pPr marL="0" marR="0" lvl="0" indent="0" algn="just">
                        <a:spcBef>
                          <a:spcPts val="0"/>
                        </a:spcBef>
                        <a:spcAft>
                          <a:spcPts val="0"/>
                        </a:spcAft>
                        <a:buFont typeface="Wingdings" panose="05000000000000000000" pitchFamily="2" charset="2"/>
                        <a:buNone/>
                        <a:tabLst>
                          <a:tab pos="457200" algn="l"/>
                        </a:tabLst>
                      </a:pPr>
                      <a:endParaRPr lang="en-US" sz="2000" b="1" dirty="0">
                        <a:latin typeface="Times New Roman" panose="02020603050405020304" pitchFamily="18" charset="0"/>
                        <a:cs typeface="Times New Roman" panose="02020603050405020304" pitchFamily="18" charset="0"/>
                      </a:endParaRPr>
                    </a:p>
                    <a:p>
                      <a:pPr marL="0" marR="0" lvl="0" indent="0" algn="just">
                        <a:spcBef>
                          <a:spcPts val="0"/>
                        </a:spcBef>
                        <a:spcAft>
                          <a:spcPts val="0"/>
                        </a:spcAft>
                        <a:buFont typeface="Wingdings" panose="05000000000000000000" pitchFamily="2" charset="2"/>
                        <a:buNone/>
                        <a:tabLst>
                          <a:tab pos="457200" algn="l"/>
                        </a:tabLst>
                      </a:pPr>
                      <a:endParaRPr lang="en-US" sz="2000" b="1" dirty="0">
                        <a:latin typeface="Times New Roman" panose="02020603050405020304" pitchFamily="18" charset="0"/>
                        <a:cs typeface="Times New Roman" panose="02020603050405020304" pitchFamily="18" charset="0"/>
                      </a:endParaRPr>
                    </a:p>
                    <a:p>
                      <a:pPr marL="0" marR="0" lvl="0" indent="0" algn="just">
                        <a:spcBef>
                          <a:spcPts val="0"/>
                        </a:spcBef>
                        <a:spcAft>
                          <a:spcPts val="0"/>
                        </a:spcAft>
                        <a:buFont typeface="Wingdings" panose="05000000000000000000" pitchFamily="2" charset="2"/>
                        <a:buNone/>
                        <a:tabLst>
                          <a:tab pos="457200" algn="l"/>
                        </a:tabLst>
                      </a:pPr>
                      <a:endParaRPr lang="en-US" sz="2000" b="1" dirty="0">
                        <a:latin typeface="Times New Roman" panose="02020603050405020304" pitchFamily="18" charset="0"/>
                        <a:cs typeface="Times New Roman" panose="02020603050405020304" pitchFamily="18" charset="0"/>
                      </a:endParaRPr>
                    </a:p>
                    <a:p>
                      <a:pPr marL="0" marR="0" lvl="0" indent="0" algn="just">
                        <a:spcBef>
                          <a:spcPts val="0"/>
                        </a:spcBef>
                        <a:spcAft>
                          <a:spcPts val="0"/>
                        </a:spcAft>
                        <a:buFont typeface="Wingdings" panose="05000000000000000000" pitchFamily="2" charset="2"/>
                        <a:buNone/>
                        <a:tabLst>
                          <a:tab pos="457200" algn="l"/>
                        </a:tabLst>
                      </a:pPr>
                      <a:endParaRPr lang="en-US" sz="2000" b="1" dirty="0">
                        <a:latin typeface="Times New Roman" panose="02020603050405020304" pitchFamily="18" charset="0"/>
                        <a:cs typeface="Times New Roman" panose="02020603050405020304" pitchFamily="18" charset="0"/>
                      </a:endParaRPr>
                    </a:p>
                    <a:p>
                      <a:pPr marL="0" marR="0" lvl="0" indent="0" algn="just">
                        <a:spcBef>
                          <a:spcPts val="0"/>
                        </a:spcBef>
                        <a:spcAft>
                          <a:spcPts val="0"/>
                        </a:spcAft>
                        <a:buFont typeface="Wingdings" panose="05000000000000000000" pitchFamily="2" charset="2"/>
                        <a:buNone/>
                        <a:tabLst>
                          <a:tab pos="457200" algn="l"/>
                        </a:tabLst>
                      </a:pPr>
                      <a:r>
                        <a:rPr lang="en-US" sz="2400" b="1" dirty="0">
                          <a:latin typeface="Times New Roman" panose="02020603050405020304" pitchFamily="18" charset="0"/>
                          <a:cs typeface="Times New Roman" panose="02020603050405020304" pitchFamily="18" charset="0"/>
                        </a:rPr>
                        <a:t> </a:t>
                      </a:r>
                    </a:p>
                    <a:p>
                      <a:pPr marL="0" marR="0" lvl="0" indent="0" algn="just">
                        <a:spcBef>
                          <a:spcPts val="0"/>
                        </a:spcBef>
                        <a:spcAft>
                          <a:spcPts val="0"/>
                        </a:spcAft>
                        <a:buFont typeface="Wingdings" panose="05000000000000000000" pitchFamily="2" charset="2"/>
                        <a:buNone/>
                        <a:tabLst>
                          <a:tab pos="457200" algn="l"/>
                        </a:tabLst>
                      </a:pPr>
                      <a:endParaRPr lang="en-US" sz="2400" b="1" dirty="0">
                        <a:latin typeface="Times New Roman" panose="02020603050405020304" pitchFamily="18" charset="0"/>
                        <a:cs typeface="Times New Roman" panose="02020603050405020304" pitchFamily="18" charset="0"/>
                      </a:endParaRPr>
                    </a:p>
                  </a:txBody>
                  <a:tcPr marL="70338" marR="70338" marT="35172" marB="3517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sp>
        <p:nvSpPr>
          <p:cNvPr id="5" name="Rectangle 4">
            <a:extLst>
              <a:ext uri="{FF2B5EF4-FFF2-40B4-BE49-F238E27FC236}">
                <a16:creationId xmlns:a16="http://schemas.microsoft.com/office/drawing/2014/main" id="{1A650449-4501-20BF-9FCF-DD524D518296}"/>
              </a:ext>
            </a:extLst>
          </p:cNvPr>
          <p:cNvSpPr txBox="1">
            <a:spLocks noChangeArrowheads="1"/>
          </p:cNvSpPr>
          <p:nvPr/>
        </p:nvSpPr>
        <p:spPr bwMode="auto">
          <a:xfrm>
            <a:off x="0" y="0"/>
            <a:ext cx="7848600" cy="1143000"/>
          </a:xfrm>
          <a:prstGeom prst="rect">
            <a:avLst/>
          </a:prstGeom>
          <a:solidFill>
            <a:srgbClr val="003366"/>
          </a:solidFill>
          <a:ln w="9525">
            <a:noFill/>
            <a:miter lim="800000"/>
            <a:headEnd/>
            <a:tailEnd/>
          </a:ln>
          <a:effectLst/>
        </p:spPr>
        <p:txBody>
          <a:bodyPr vert="horz" wrap="square" lIns="70338" tIns="35169" rIns="70338" bIns="35169" numCol="1" anchor="ctr" anchorCtr="0" compatLnSpc="1">
            <a:prstTxWarp prst="textNoShape">
              <a:avLst/>
            </a:prstTxWarp>
            <a:noAutofit/>
          </a:bodyPr>
          <a:lstStyle/>
          <a:p>
            <a:pPr lvl="0" algn="ctr" eaLnBrk="0" fontAlgn="base" hangingPunct="0">
              <a:spcBef>
                <a:spcPct val="0"/>
              </a:spcBef>
              <a:spcAft>
                <a:spcPct val="0"/>
              </a:spcAft>
              <a:defRPr/>
            </a:pPr>
            <a:r>
              <a:rPr lang="en-US" sz="3384" b="1" kern="0" dirty="0">
                <a:solidFill>
                  <a:schemeClr val="bg1"/>
                </a:solidFill>
                <a:effectLst>
                  <a:outerShdw blurRad="38100" dist="38100" dir="2700000" algn="tl">
                    <a:srgbClr val="000000"/>
                  </a:outerShdw>
                </a:effectLst>
                <a:latin typeface="Arial Black" pitchFamily="34" charset="0"/>
                <a:ea typeface="+mj-ea"/>
                <a:cs typeface="+mj-cs"/>
              </a:rPr>
              <a:t>Major Changes in the PC-1</a:t>
            </a:r>
          </a:p>
        </p:txBody>
      </p:sp>
    </p:spTree>
    <p:extLst>
      <p:ext uri="{BB962C8B-B14F-4D97-AF65-F5344CB8AC3E}">
        <p14:creationId xmlns:p14="http://schemas.microsoft.com/office/powerpoint/2010/main" val="575869697"/>
      </p:ext>
    </p:ext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254E5890-C624-8762-4338-C42F74D65EEF}"/>
            </a:ext>
          </a:extLst>
        </p:cNvPr>
        <p:cNvGrpSpPr/>
        <p:nvPr/>
      </p:nvGrpSpPr>
      <p:grpSpPr>
        <a:xfrm>
          <a:off x="0" y="0"/>
          <a:ext cx="0" cy="0"/>
          <a:chOff x="0" y="0"/>
          <a:chExt cx="0" cy="0"/>
        </a:xfrm>
      </p:grpSpPr>
      <p:sp>
        <p:nvSpPr>
          <p:cNvPr id="4098" name="Title 1">
            <a:extLst>
              <a:ext uri="{FF2B5EF4-FFF2-40B4-BE49-F238E27FC236}">
                <a16:creationId xmlns:a16="http://schemas.microsoft.com/office/drawing/2014/main" id="{1FA4C947-F6DB-8653-46F1-E7936D84DC96}"/>
              </a:ext>
            </a:extLst>
          </p:cNvPr>
          <p:cNvSpPr>
            <a:spLocks noGrp="1"/>
          </p:cNvSpPr>
          <p:nvPr>
            <p:ph type="title"/>
          </p:nvPr>
        </p:nvSpPr>
        <p:spPr>
          <a:xfrm>
            <a:off x="0" y="1"/>
            <a:ext cx="7863444" cy="1143000"/>
          </a:xfrm>
        </p:spPr>
        <p:txBody>
          <a:bodyPr/>
          <a:lstStyle/>
          <a:p>
            <a:r>
              <a:rPr lang="en-US" sz="2800" dirty="0"/>
              <a:t>Revised Project Profile</a:t>
            </a:r>
            <a:endParaRPr lang="en-US" sz="2800" dirty="0">
              <a:effectLst/>
              <a:cs typeface="Times New Roman" pitchFamily="18" charset="0"/>
            </a:endParaRPr>
          </a:p>
        </p:txBody>
      </p:sp>
      <p:graphicFrame>
        <p:nvGraphicFramePr>
          <p:cNvPr id="4425" name="Table 4424">
            <a:extLst>
              <a:ext uri="{FF2B5EF4-FFF2-40B4-BE49-F238E27FC236}">
                <a16:creationId xmlns:a16="http://schemas.microsoft.com/office/drawing/2014/main" id="{667C9976-3C59-87E7-4DF7-2DD1872C9AB8}"/>
              </a:ext>
            </a:extLst>
          </p:cNvPr>
          <p:cNvGraphicFramePr>
            <a:graphicFrameLocks noGrp="1"/>
          </p:cNvGraphicFramePr>
          <p:nvPr>
            <p:extLst>
              <p:ext uri="{D42A27DB-BD31-4B8C-83A1-F6EECF244321}">
                <p14:modId xmlns:p14="http://schemas.microsoft.com/office/powerpoint/2010/main" val="3999259221"/>
              </p:ext>
            </p:extLst>
          </p:nvPr>
        </p:nvGraphicFramePr>
        <p:xfrm>
          <a:off x="457200" y="1219201"/>
          <a:ext cx="8610600" cy="5391682"/>
        </p:xfrm>
        <a:graphic>
          <a:graphicData uri="http://schemas.openxmlformats.org/drawingml/2006/table">
            <a:tbl>
              <a:tblPr firstRow="1" bandRow="1">
                <a:tableStyleId>{5940675A-B579-460E-94D1-54222C63F5DA}</a:tableStyleId>
              </a:tblPr>
              <a:tblGrid>
                <a:gridCol w="330330">
                  <a:extLst>
                    <a:ext uri="{9D8B030D-6E8A-4147-A177-3AD203B41FA5}">
                      <a16:colId xmlns:a16="http://schemas.microsoft.com/office/drawing/2014/main" val="20000"/>
                    </a:ext>
                  </a:extLst>
                </a:gridCol>
                <a:gridCol w="1013012">
                  <a:extLst>
                    <a:ext uri="{9D8B030D-6E8A-4147-A177-3AD203B41FA5}">
                      <a16:colId xmlns:a16="http://schemas.microsoft.com/office/drawing/2014/main" val="20001"/>
                    </a:ext>
                  </a:extLst>
                </a:gridCol>
                <a:gridCol w="3633629">
                  <a:extLst>
                    <a:ext uri="{9D8B030D-6E8A-4147-A177-3AD203B41FA5}">
                      <a16:colId xmlns:a16="http://schemas.microsoft.com/office/drawing/2014/main" val="20002"/>
                    </a:ext>
                  </a:extLst>
                </a:gridCol>
                <a:gridCol w="3633629">
                  <a:extLst>
                    <a:ext uri="{9D8B030D-6E8A-4147-A177-3AD203B41FA5}">
                      <a16:colId xmlns:a16="http://schemas.microsoft.com/office/drawing/2014/main" val="3543241587"/>
                    </a:ext>
                  </a:extLst>
                </a:gridCol>
              </a:tblGrid>
              <a:tr h="198118">
                <a:tc>
                  <a:txBody>
                    <a:bodyPr/>
                    <a:lstStyle/>
                    <a:p>
                      <a:pPr marL="0" indent="0" algn="ctr">
                        <a:buFont typeface="+mj-lt"/>
                        <a:buNone/>
                      </a:pPr>
                      <a:endParaRPr lang="en-US" sz="1600" dirty="0">
                        <a:latin typeface="Times New Roman" panose="02020603050405020304" pitchFamily="18" charset="0"/>
                        <a:cs typeface="Times New Roman" panose="02020603050405020304" pitchFamily="18" charset="0"/>
                      </a:endParaRPr>
                    </a:p>
                  </a:txBody>
                  <a:tcPr anchor="ctr">
                    <a:solidFill>
                      <a:schemeClr val="accent2">
                        <a:lumMod val="40000"/>
                        <a:lumOff val="60000"/>
                      </a:schemeClr>
                    </a:solidFill>
                  </a:tcPr>
                </a:tc>
                <a:tc>
                  <a:txBody>
                    <a:bodyPr/>
                    <a:lstStyle/>
                    <a:p>
                      <a:pPr marL="0" marR="0">
                        <a:lnSpc>
                          <a:spcPct val="107000"/>
                        </a:lnSpc>
                        <a:spcBef>
                          <a:spcPts val="0"/>
                        </a:spcBef>
                        <a:spcAft>
                          <a:spcPts val="0"/>
                        </a:spcAft>
                      </a:pP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9525" marB="0" anchor="ctr">
                    <a:solidFill>
                      <a:schemeClr val="accent2">
                        <a:lumMod val="40000"/>
                        <a:lumOff val="60000"/>
                      </a:schemeClr>
                    </a:solidFill>
                  </a:tcPr>
                </a:tc>
                <a:tc>
                  <a:txBody>
                    <a:bodyPr/>
                    <a:lstStyle/>
                    <a:p>
                      <a:pPr marL="914400" marR="0" lvl="2" indent="0">
                        <a:lnSpc>
                          <a:spcPct val="115000"/>
                        </a:lnSpc>
                        <a:spcBef>
                          <a:spcPts val="0"/>
                        </a:spcBef>
                        <a:spcAft>
                          <a:spcPts val="0"/>
                        </a:spcAft>
                        <a:buFont typeface="+mj-lt"/>
                        <a:buNone/>
                        <a:tabLst>
                          <a:tab pos="800100" algn="l"/>
                        </a:tabLst>
                      </a:pPr>
                      <a:r>
                        <a:rPr lang="en-US" sz="1600" b="1" u="none" strike="noStrike" kern="1200" baseline="0" dirty="0">
                          <a:solidFill>
                            <a:schemeClr val="tx1"/>
                          </a:solidFill>
                          <a:effectLst/>
                          <a:latin typeface="Times New Roman" panose="02020603050405020304" pitchFamily="18" charset="0"/>
                          <a:ea typeface="+mn-ea"/>
                          <a:cs typeface="Times New Roman" panose="02020603050405020304" pitchFamily="18" charset="0"/>
                        </a:rPr>
                        <a:t>New provision</a:t>
                      </a:r>
                    </a:p>
                  </a:txBody>
                  <a:tcPr marL="68580" marR="68580" marT="0" marB="0" anchor="ctr">
                    <a:solidFill>
                      <a:schemeClr val="accent2">
                        <a:lumMod val="40000"/>
                        <a:lumOff val="60000"/>
                      </a:schemeClr>
                    </a:solidFill>
                  </a:tcPr>
                </a:tc>
                <a:tc>
                  <a:txBody>
                    <a:bodyPr/>
                    <a:lstStyle/>
                    <a:p>
                      <a:pPr marL="914400" marR="0" lvl="2" indent="0">
                        <a:lnSpc>
                          <a:spcPct val="115000"/>
                        </a:lnSpc>
                        <a:spcBef>
                          <a:spcPts val="0"/>
                        </a:spcBef>
                        <a:spcAft>
                          <a:spcPts val="0"/>
                        </a:spcAft>
                        <a:buFont typeface="+mj-lt"/>
                        <a:buNone/>
                        <a:tabLst>
                          <a:tab pos="800100" algn="l"/>
                        </a:tabLst>
                      </a:pPr>
                      <a:r>
                        <a:rPr lang="en-US" sz="1600" b="1" u="none" strike="noStrike" kern="1200" baseline="0" dirty="0">
                          <a:solidFill>
                            <a:schemeClr val="tx1"/>
                          </a:solidFill>
                          <a:effectLst/>
                          <a:latin typeface="Times New Roman" panose="02020603050405020304" pitchFamily="18" charset="0"/>
                          <a:ea typeface="+mn-ea"/>
                          <a:cs typeface="Times New Roman" panose="02020603050405020304" pitchFamily="18" charset="0"/>
                        </a:rPr>
                        <a:t>Remarks</a:t>
                      </a:r>
                    </a:p>
                  </a:txBody>
                  <a:tcPr marL="68580" marR="68580" marT="0" marB="0" anchor="ctr">
                    <a:solidFill>
                      <a:schemeClr val="accent2">
                        <a:lumMod val="40000"/>
                        <a:lumOff val="60000"/>
                      </a:schemeClr>
                    </a:solidFill>
                  </a:tcPr>
                </a:tc>
                <a:extLst>
                  <a:ext uri="{0D108BD9-81ED-4DB2-BD59-A6C34878D82A}">
                    <a16:rowId xmlns:a16="http://schemas.microsoft.com/office/drawing/2014/main" val="2475653185"/>
                  </a:ext>
                </a:extLst>
              </a:tr>
              <a:tr h="3093719">
                <a:tc>
                  <a:txBody>
                    <a:bodyPr/>
                    <a:lstStyle/>
                    <a:p>
                      <a:pPr marL="0" indent="0" algn="ctr">
                        <a:buFont typeface="+mj-lt"/>
                        <a:buNone/>
                      </a:pPr>
                      <a:r>
                        <a:rPr lang="en-US" sz="1600" dirty="0">
                          <a:latin typeface="Times New Roman" panose="02020603050405020304" pitchFamily="18" charset="0"/>
                          <a:cs typeface="Times New Roman" panose="02020603050405020304" pitchFamily="18" charset="0"/>
                        </a:rPr>
                        <a:t>1</a:t>
                      </a:r>
                    </a:p>
                  </a:txBody>
                  <a:tcPr anchor="ctr"/>
                </a:tc>
                <a:tc>
                  <a:txBody>
                    <a:bodyPr/>
                    <a:lstStyle/>
                    <a:p>
                      <a:pPr marL="0" marR="0" algn="ctr">
                        <a:lnSpc>
                          <a:spcPct val="107000"/>
                        </a:lnSpc>
                        <a:spcBef>
                          <a:spcPts val="0"/>
                        </a:spcBef>
                        <a:spcAft>
                          <a:spcPts val="0"/>
                        </a:spcAft>
                      </a:pP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Executing Agency</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9525" marB="0" anchor="ctr">
                    <a:noFill/>
                  </a:tcPr>
                </a:tc>
                <a:tc>
                  <a:txBody>
                    <a:bodyPr/>
                    <a:lstStyle/>
                    <a:p>
                      <a:pPr marL="0" marR="0">
                        <a:lnSpc>
                          <a:spcPct val="115000"/>
                        </a:lnSpc>
                        <a:spcBef>
                          <a:spcPts val="0"/>
                        </a:spcBef>
                        <a:spcAft>
                          <a:spcPts val="0"/>
                        </a:spcAft>
                      </a:pPr>
                      <a:r>
                        <a:rPr lang="en-US" sz="1600" u="none" strike="noStrike" kern="1200" baseline="0" dirty="0">
                          <a:solidFill>
                            <a:schemeClr val="tx1"/>
                          </a:solidFill>
                          <a:effectLst/>
                          <a:latin typeface="Times New Roman" panose="02020603050405020304" pitchFamily="18" charset="0"/>
                          <a:ea typeface="+mn-ea"/>
                          <a:cs typeface="Times New Roman" panose="02020603050405020304" pitchFamily="18" charset="0"/>
                        </a:rPr>
                        <a:t>Planning &amp; Development Board via Implementation Support Unit (ISU) and implementation partners:</a:t>
                      </a:r>
                    </a:p>
                    <a:p>
                      <a:pPr marL="1143000" marR="0" lvl="2" indent="-228600">
                        <a:lnSpc>
                          <a:spcPct val="115000"/>
                        </a:lnSpc>
                        <a:spcBef>
                          <a:spcPts val="0"/>
                        </a:spcBef>
                        <a:spcAft>
                          <a:spcPts val="0"/>
                        </a:spcAft>
                        <a:buFont typeface="+mj-lt"/>
                        <a:buAutoNum type="romanLcPeriod"/>
                        <a:tabLst>
                          <a:tab pos="800100" algn="l"/>
                        </a:tabLst>
                      </a:pPr>
                      <a:r>
                        <a:rPr lang="en-US" sz="1600" u="none" strike="noStrike" kern="1200" baseline="0" dirty="0">
                          <a:solidFill>
                            <a:schemeClr val="tx1"/>
                          </a:solidFill>
                          <a:effectLst/>
                          <a:latin typeface="Times New Roman" panose="02020603050405020304" pitchFamily="18" charset="0"/>
                          <a:ea typeface="+mn-ea"/>
                          <a:cs typeface="Times New Roman" panose="02020603050405020304" pitchFamily="18" charset="0"/>
                        </a:rPr>
                        <a:t>Punjab Social Protection Authority (PSPA)</a:t>
                      </a:r>
                    </a:p>
                    <a:p>
                      <a:pPr marL="1143000" marR="0" lvl="2" indent="-228600">
                        <a:lnSpc>
                          <a:spcPct val="115000"/>
                        </a:lnSpc>
                        <a:spcBef>
                          <a:spcPts val="0"/>
                        </a:spcBef>
                        <a:spcAft>
                          <a:spcPts val="0"/>
                        </a:spcAft>
                        <a:buFont typeface="+mj-lt"/>
                        <a:buAutoNum type="romanLcPeriod"/>
                        <a:tabLst>
                          <a:tab pos="800100" algn="l"/>
                        </a:tabLst>
                      </a:pPr>
                      <a:r>
                        <a:rPr lang="en-US" sz="1600" u="none" strike="noStrike" kern="1200" baseline="0" dirty="0">
                          <a:solidFill>
                            <a:schemeClr val="tx1"/>
                          </a:solidFill>
                          <a:effectLst/>
                          <a:latin typeface="Times New Roman" panose="02020603050405020304" pitchFamily="18" charset="0"/>
                          <a:ea typeface="+mn-ea"/>
                          <a:cs typeface="Times New Roman" panose="02020603050405020304" pitchFamily="18" charset="0"/>
                        </a:rPr>
                        <a:t>Bureau of Statistics (BOS)</a:t>
                      </a:r>
                    </a:p>
                    <a:p>
                      <a:pPr marL="1143000" marR="0" lvl="2" indent="-228600">
                        <a:lnSpc>
                          <a:spcPct val="115000"/>
                        </a:lnSpc>
                        <a:spcBef>
                          <a:spcPts val="0"/>
                        </a:spcBef>
                        <a:spcAft>
                          <a:spcPts val="0"/>
                        </a:spcAft>
                        <a:buFont typeface="+mj-lt"/>
                        <a:buAutoNum type="romanLcPeriod"/>
                        <a:tabLst>
                          <a:tab pos="800100" algn="l"/>
                        </a:tabLst>
                      </a:pPr>
                      <a:r>
                        <a:rPr lang="en-US" sz="1600" u="none" strike="noStrike" kern="1200" baseline="0" dirty="0">
                          <a:solidFill>
                            <a:schemeClr val="tx1"/>
                          </a:solidFill>
                          <a:effectLst/>
                          <a:latin typeface="Times New Roman" panose="02020603050405020304" pitchFamily="18" charset="0"/>
                          <a:ea typeface="+mn-ea"/>
                          <a:cs typeface="Times New Roman" panose="02020603050405020304" pitchFamily="18" charset="0"/>
                        </a:rPr>
                        <a:t>The Urban Unit</a:t>
                      </a:r>
                    </a:p>
                    <a:p>
                      <a:pPr marL="1143000" marR="0" lvl="2" indent="-228600">
                        <a:lnSpc>
                          <a:spcPct val="115000"/>
                        </a:lnSpc>
                        <a:spcBef>
                          <a:spcPts val="0"/>
                        </a:spcBef>
                        <a:spcAft>
                          <a:spcPts val="0"/>
                        </a:spcAft>
                        <a:buFont typeface="+mj-lt"/>
                        <a:buAutoNum type="romanLcPeriod"/>
                        <a:tabLst>
                          <a:tab pos="800100" algn="l"/>
                        </a:tabLst>
                      </a:pPr>
                      <a:r>
                        <a:rPr lang="en-US" sz="1600" u="none" strike="noStrike" kern="1200" baseline="0" dirty="0">
                          <a:solidFill>
                            <a:schemeClr val="tx1"/>
                          </a:solidFill>
                          <a:effectLst/>
                          <a:latin typeface="Times New Roman" panose="02020603050405020304" pitchFamily="18" charset="0"/>
                          <a:ea typeface="+mn-ea"/>
                          <a:cs typeface="Times New Roman" panose="02020603050405020304" pitchFamily="18" charset="0"/>
                        </a:rPr>
                        <a:t>Punjab Information Technology Board (PITB)</a:t>
                      </a:r>
                    </a:p>
                    <a:p>
                      <a:pPr marL="1143000" marR="0" lvl="2" indent="-228600">
                        <a:lnSpc>
                          <a:spcPct val="115000"/>
                        </a:lnSpc>
                        <a:spcBef>
                          <a:spcPts val="0"/>
                        </a:spcBef>
                        <a:spcAft>
                          <a:spcPts val="0"/>
                        </a:spcAft>
                        <a:buFont typeface="+mj-lt"/>
                        <a:buAutoNum type="romanLcPeriod"/>
                        <a:tabLst>
                          <a:tab pos="800100" algn="l"/>
                        </a:tabLst>
                      </a:pPr>
                      <a:r>
                        <a:rPr lang="en-US" sz="1600" u="none" strike="noStrike" kern="1200" baseline="0" dirty="0">
                          <a:solidFill>
                            <a:schemeClr val="tx1"/>
                          </a:solidFill>
                          <a:effectLst/>
                          <a:latin typeface="Times New Roman" panose="02020603050405020304" pitchFamily="18" charset="0"/>
                          <a:ea typeface="+mn-ea"/>
                          <a:cs typeface="Times New Roman" panose="02020603050405020304" pitchFamily="18" charset="0"/>
                        </a:rPr>
                        <a:t>District Administration</a:t>
                      </a:r>
                    </a:p>
                  </a:txBody>
                  <a:tcPr marL="68580" marR="68580" marT="0" marB="0" anchor="ctr">
                    <a:noFill/>
                  </a:tcPr>
                </a:tc>
                <a:tc>
                  <a:txBody>
                    <a:bodyPr/>
                    <a:lstStyle/>
                    <a:p>
                      <a:pPr marL="914400" marR="0" lvl="2" indent="0">
                        <a:lnSpc>
                          <a:spcPct val="115000"/>
                        </a:lnSpc>
                        <a:spcBef>
                          <a:spcPts val="0"/>
                        </a:spcBef>
                        <a:spcAft>
                          <a:spcPts val="0"/>
                        </a:spcAft>
                        <a:buFont typeface="+mj-lt"/>
                        <a:buNone/>
                        <a:tabLst>
                          <a:tab pos="800100" algn="l"/>
                        </a:tabLst>
                      </a:pPr>
                      <a:r>
                        <a:rPr lang="en-US" sz="1600" u="none" strike="noStrike" kern="1200" baseline="0" dirty="0">
                          <a:solidFill>
                            <a:schemeClr val="tx1"/>
                          </a:solidFill>
                          <a:effectLst/>
                          <a:latin typeface="Times New Roman" panose="02020603050405020304" pitchFamily="18" charset="0"/>
                          <a:ea typeface="+mn-ea"/>
                          <a:cs typeface="Times New Roman" panose="02020603050405020304" pitchFamily="18" charset="0"/>
                        </a:rPr>
                        <a:t>Added ISU</a:t>
                      </a:r>
                    </a:p>
                  </a:txBody>
                  <a:tcPr marL="68580" marR="68580" marT="0" marB="0" anchor="ctr">
                    <a:noFill/>
                  </a:tcPr>
                </a:tc>
                <a:extLst>
                  <a:ext uri="{0D108BD9-81ED-4DB2-BD59-A6C34878D82A}">
                    <a16:rowId xmlns:a16="http://schemas.microsoft.com/office/drawing/2014/main" val="10003"/>
                  </a:ext>
                </a:extLst>
              </a:tr>
              <a:tr h="1124353">
                <a:tc>
                  <a:txBody>
                    <a:bodyPr/>
                    <a:lstStyle/>
                    <a:p>
                      <a:pPr marL="0" indent="0" algn="ctr">
                        <a:buFont typeface="+mj-lt"/>
                        <a:buNone/>
                      </a:pPr>
                      <a:r>
                        <a:rPr lang="en-US" sz="1600" dirty="0">
                          <a:latin typeface="Times New Roman" panose="02020603050405020304" pitchFamily="18" charset="0"/>
                          <a:cs typeface="Times New Roman" panose="02020603050405020304" pitchFamily="18" charset="0"/>
                        </a:rPr>
                        <a:t> 2</a:t>
                      </a:r>
                    </a:p>
                  </a:txBody>
                  <a:tcPr anchor="ctr"/>
                </a:tc>
                <a:tc>
                  <a:txBody>
                    <a:bodyPr/>
                    <a:lstStyle/>
                    <a:p>
                      <a:pPr marL="0" marR="0" indent="0" algn="ctr" defTabSz="914400" rtl="0" eaLnBrk="1" fontAlgn="auto" latinLnBrk="0" hangingPunct="1">
                        <a:lnSpc>
                          <a:spcPct val="107000"/>
                        </a:lnSpc>
                        <a:spcBef>
                          <a:spcPts val="0"/>
                        </a:spcBef>
                        <a:spcAft>
                          <a:spcPts val="0"/>
                        </a:spcAft>
                        <a:buClrTx/>
                        <a:buSzTx/>
                        <a:buFontTx/>
                        <a:buNone/>
                        <a:tabLst/>
                        <a:defRPr/>
                      </a:pP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Cost</a:t>
                      </a:r>
                      <a:endParaRPr lang="en-US" sz="16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9525" marB="0" anchor="ctr"/>
                </a:tc>
                <a:tc>
                  <a:txBody>
                    <a:bodyPr/>
                    <a:lstStyle/>
                    <a:p>
                      <a:pPr marL="0" marR="0" lvl="2" indent="0" algn="l" defTabSz="914400" rtl="0" eaLnBrk="1" fontAlgn="auto" latinLnBrk="0" hangingPunct="0">
                        <a:lnSpc>
                          <a:spcPct val="114000"/>
                        </a:lnSpc>
                        <a:spcBef>
                          <a:spcPts val="0"/>
                        </a:spcBef>
                        <a:spcAft>
                          <a:spcPts val="0"/>
                        </a:spcAft>
                        <a:buClrTx/>
                        <a:buSzTx/>
                        <a:buFontTx/>
                        <a:buNone/>
                        <a:tabLst/>
                        <a:defRPr/>
                      </a:pPr>
                      <a:r>
                        <a:rPr lang="en-US" sz="1600" u="none" strike="noStrike" kern="1200" dirty="0">
                          <a:solidFill>
                            <a:schemeClr val="tx1"/>
                          </a:solidFill>
                          <a:effectLst/>
                          <a:latin typeface="Times New Roman" panose="02020603050405020304" pitchFamily="18" charset="0"/>
                          <a:ea typeface="+mn-ea"/>
                          <a:cs typeface="Times New Roman" panose="02020603050405020304" pitchFamily="18" charset="0"/>
                        </a:rPr>
                        <a:t>Rs. 5,069.052 million for 3 years </a:t>
                      </a:r>
                    </a:p>
                    <a:p>
                      <a:pPr marL="0" marR="0" lvl="2" indent="0" algn="l" defTabSz="914400" rtl="0" eaLnBrk="1" fontAlgn="auto" latinLnBrk="0" hangingPunct="0">
                        <a:lnSpc>
                          <a:spcPct val="114000"/>
                        </a:lnSpc>
                        <a:spcBef>
                          <a:spcPts val="0"/>
                        </a:spcBef>
                        <a:spcAft>
                          <a:spcPts val="0"/>
                        </a:spcAft>
                        <a:buClrTx/>
                        <a:buSzTx/>
                        <a:buFontTx/>
                        <a:buNone/>
                        <a:tabLst/>
                        <a:defRPr/>
                      </a:pPr>
                      <a:endParaRPr lang="en-US" sz="1600" u="none" strike="noStrike" kern="1200" dirty="0">
                        <a:solidFill>
                          <a:schemeClr val="tx1"/>
                        </a:solidFill>
                        <a:effectLst/>
                        <a:latin typeface="Times New Roman" panose="02020603050405020304" pitchFamily="18" charset="0"/>
                        <a:ea typeface="+mn-ea"/>
                        <a:cs typeface="Times New Roman" panose="02020603050405020304" pitchFamily="18" charset="0"/>
                      </a:endParaRPr>
                    </a:p>
                  </a:txBody>
                  <a:tcPr marL="68580" marR="68580" marT="0" marB="0" anchor="ctr"/>
                </a:tc>
                <a:tc>
                  <a:txBody>
                    <a:bodyPr/>
                    <a:lstStyle/>
                    <a:p>
                      <a:pPr marL="0" marR="0" lvl="2" indent="0" algn="l" defTabSz="914400" rtl="0" eaLnBrk="1" fontAlgn="auto" latinLnBrk="0" hangingPunct="0">
                        <a:lnSpc>
                          <a:spcPct val="114000"/>
                        </a:lnSpc>
                        <a:spcBef>
                          <a:spcPts val="0"/>
                        </a:spcBef>
                        <a:spcAft>
                          <a:spcPts val="0"/>
                        </a:spcAft>
                        <a:buClrTx/>
                        <a:buSzTx/>
                        <a:buFontTx/>
                        <a:buNone/>
                        <a:tabLst/>
                        <a:defRPr/>
                      </a:pPr>
                      <a:r>
                        <a:rPr lang="en-US" sz="1600" u="none" strike="noStrike" kern="1200" dirty="0">
                          <a:solidFill>
                            <a:schemeClr val="tx1"/>
                          </a:solidFill>
                          <a:effectLst/>
                          <a:latin typeface="Times New Roman" panose="02020603050405020304" pitchFamily="18" charset="0"/>
                          <a:ea typeface="+mn-ea"/>
                          <a:cs typeface="Times New Roman" panose="02020603050405020304" pitchFamily="18" charset="0"/>
                        </a:rPr>
                        <a:t>2,618.158 additional allocation (Details follow)</a:t>
                      </a:r>
                    </a:p>
                  </a:txBody>
                  <a:tcPr marL="68580" marR="68580" marT="0" marB="0" anchor="ctr"/>
                </a:tc>
                <a:extLst>
                  <a:ext uri="{0D108BD9-81ED-4DB2-BD59-A6C34878D82A}">
                    <a16:rowId xmlns:a16="http://schemas.microsoft.com/office/drawing/2014/main" val="10005"/>
                  </a:ext>
                </a:extLst>
              </a:tr>
              <a:tr h="838330">
                <a:tc>
                  <a:txBody>
                    <a:bodyPr/>
                    <a:lstStyle/>
                    <a:p>
                      <a:pPr marL="0" indent="0" algn="ctr">
                        <a:buFont typeface="+mj-lt"/>
                        <a:buNone/>
                      </a:pPr>
                      <a:r>
                        <a:rPr lang="en-US" sz="1600" dirty="0">
                          <a:latin typeface="Times New Roman" panose="02020603050405020304" pitchFamily="18" charset="0"/>
                          <a:cs typeface="Times New Roman" panose="02020603050405020304" pitchFamily="18" charset="0"/>
                        </a:rPr>
                        <a:t> 3</a:t>
                      </a:r>
                    </a:p>
                  </a:txBody>
                  <a:tcPr anchor="ctr"/>
                </a:tc>
                <a:tc>
                  <a:txBody>
                    <a:bodyPr/>
                    <a:lstStyle/>
                    <a:p>
                      <a:pPr marL="0" marR="0" algn="ctr" defTabSz="914400" rtl="0" eaLnBrk="1" latinLnBrk="0" hangingPunct="1">
                        <a:lnSpc>
                          <a:spcPct val="107000"/>
                        </a:lnSpc>
                        <a:spcBef>
                          <a:spcPts val="0"/>
                        </a:spcBef>
                        <a:spcAft>
                          <a:spcPts val="0"/>
                        </a:spcAft>
                      </a:pPr>
                      <a:r>
                        <a:rPr lang="en-US" sz="1600" b="1" kern="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Gestation period </a:t>
                      </a:r>
                    </a:p>
                  </a:txBody>
                  <a:tcPr marL="68580" marR="68580" marT="9525" marB="0" anchor="ctr"/>
                </a:tc>
                <a:tc>
                  <a:txBody>
                    <a:bodyPr/>
                    <a:lstStyle/>
                    <a:p>
                      <a:pPr marL="0" marR="0" lvl="2" indent="0" algn="l" defTabSz="914400" rtl="0" eaLnBrk="1" fontAlgn="auto" latinLnBrk="0" hangingPunct="0">
                        <a:lnSpc>
                          <a:spcPct val="114000"/>
                        </a:lnSpc>
                        <a:spcBef>
                          <a:spcPts val="0"/>
                        </a:spcBef>
                        <a:spcAft>
                          <a:spcPts val="0"/>
                        </a:spcAft>
                        <a:buClrTx/>
                        <a:buSzTx/>
                        <a:buFontTx/>
                        <a:buNone/>
                        <a:tabLst/>
                        <a:defRPr/>
                      </a:pPr>
                      <a:r>
                        <a:rPr lang="en-US" sz="1600" kern="1200" dirty="0">
                          <a:solidFill>
                            <a:schemeClr val="tx1"/>
                          </a:solidFill>
                          <a:effectLst/>
                          <a:latin typeface="Times New Roman" panose="02020603050405020304" pitchFamily="18" charset="0"/>
                          <a:ea typeface="+mn-ea"/>
                          <a:cs typeface="Times New Roman" panose="02020603050405020304" pitchFamily="18" charset="0"/>
                        </a:rPr>
                        <a:t>Till June 2027 (3 years)</a:t>
                      </a:r>
                    </a:p>
                  </a:txBody>
                  <a:tcPr marL="68580" marR="68580" marT="0" marB="0" anchor="ctr"/>
                </a:tc>
                <a:tc>
                  <a:txBody>
                    <a:bodyPr/>
                    <a:lstStyle/>
                    <a:p>
                      <a:pPr marL="0" marR="0" lvl="2" indent="0" algn="l" defTabSz="914400" rtl="0" eaLnBrk="1" fontAlgn="auto" latinLnBrk="0" hangingPunct="0">
                        <a:lnSpc>
                          <a:spcPct val="114000"/>
                        </a:lnSpc>
                        <a:spcBef>
                          <a:spcPts val="0"/>
                        </a:spcBef>
                        <a:spcAft>
                          <a:spcPts val="0"/>
                        </a:spcAft>
                        <a:buClrTx/>
                        <a:buSzTx/>
                        <a:buFontTx/>
                        <a:buNone/>
                        <a:tabLst/>
                        <a:defRPr/>
                      </a:pPr>
                      <a:r>
                        <a:rPr lang="en-US" sz="1600" kern="1200" dirty="0">
                          <a:solidFill>
                            <a:schemeClr val="tx1"/>
                          </a:solidFill>
                          <a:effectLst/>
                          <a:latin typeface="Times New Roman" panose="02020603050405020304" pitchFamily="18" charset="0"/>
                          <a:ea typeface="+mn-ea"/>
                          <a:cs typeface="Times New Roman" panose="02020603050405020304" pitchFamily="18" charset="0"/>
                        </a:rPr>
                        <a:t>Extended by 2 years</a:t>
                      </a:r>
                    </a:p>
                  </a:txBody>
                  <a:tcPr marL="68580" marR="68580" marT="0" marB="0" anchor="ctr"/>
                </a:tc>
                <a:extLst>
                  <a:ext uri="{0D108BD9-81ED-4DB2-BD59-A6C34878D82A}">
                    <a16:rowId xmlns:a16="http://schemas.microsoft.com/office/drawing/2014/main" val="10013"/>
                  </a:ext>
                </a:extLst>
              </a:tr>
            </a:tbl>
          </a:graphicData>
        </a:graphic>
      </p:graphicFrame>
    </p:spTree>
    <p:extLst>
      <p:ext uri="{BB962C8B-B14F-4D97-AF65-F5344CB8AC3E}">
        <p14:creationId xmlns:p14="http://schemas.microsoft.com/office/powerpoint/2010/main" val="158485614"/>
      </p:ext>
    </p:extLst>
  </p:cSld>
  <p:clrMapOvr>
    <a:overrideClrMapping bg1="lt1" tx1="dk1" bg2="lt2" tx2="dk2" accent1="accent1" accent2="accent2" accent3="accent3" accent4="accent4" accent5="accent5" accent6="accent6" hlink="hlink" folHlink="folHlink"/>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E44076-93AA-3AE5-5AA4-24A0E510729E}"/>
            </a:ext>
          </a:extLst>
        </p:cNvPr>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DCC4EE3-6AC4-7BBA-9C2E-121CE6318B85}"/>
              </a:ext>
            </a:extLst>
          </p:cNvPr>
          <p:cNvCxnSpPr>
            <a:cxnSpLocks/>
          </p:cNvCxnSpPr>
          <p:nvPr/>
        </p:nvCxnSpPr>
        <p:spPr>
          <a:xfrm>
            <a:off x="868848" y="2931662"/>
            <a:ext cx="0" cy="2942142"/>
          </a:xfrm>
          <a:prstGeom prst="line">
            <a:avLst/>
          </a:prstGeom>
          <a:ln w="381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pic>
        <p:nvPicPr>
          <p:cNvPr id="44" name="Graphic 43">
            <a:extLst>
              <a:ext uri="{FF2B5EF4-FFF2-40B4-BE49-F238E27FC236}">
                <a16:creationId xmlns:a16="http://schemas.microsoft.com/office/drawing/2014/main" id="{4ACEB1C9-BE62-47D3-9897-109776C53F5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2672" y="837761"/>
            <a:ext cx="9209344" cy="317920"/>
          </a:xfrm>
          <a:prstGeom prst="rect">
            <a:avLst/>
          </a:prstGeom>
        </p:spPr>
      </p:pic>
      <p:sp>
        <p:nvSpPr>
          <p:cNvPr id="45" name="TextBox 44">
            <a:extLst>
              <a:ext uri="{FF2B5EF4-FFF2-40B4-BE49-F238E27FC236}">
                <a16:creationId xmlns:a16="http://schemas.microsoft.com/office/drawing/2014/main" id="{C0D59513-15C1-63CF-405C-2FFE8F670F88}"/>
              </a:ext>
            </a:extLst>
          </p:cNvPr>
          <p:cNvSpPr txBox="1"/>
          <p:nvPr/>
        </p:nvSpPr>
        <p:spPr>
          <a:xfrm>
            <a:off x="2600378" y="796607"/>
            <a:ext cx="3674294" cy="369332"/>
          </a:xfrm>
          <a:prstGeom prst="rect">
            <a:avLst/>
          </a:prstGeom>
          <a:noFill/>
        </p:spPr>
        <p:txBody>
          <a:bodyPr wrap="square">
            <a:spAutoFit/>
          </a:bodyPr>
          <a:lstStyle/>
          <a:p>
            <a:pPr algn="ctr" defTabSz="685800"/>
            <a:r>
              <a:rPr lang="pl-PL" b="1" dirty="0">
                <a:solidFill>
                  <a:prstClr val="black"/>
                </a:solidFill>
                <a:latin typeface="Times New Roman" panose="02020603050405020304" pitchFamily="18" charset="0"/>
                <a:cs typeface="Times New Roman" panose="02020603050405020304" pitchFamily="18" charset="0"/>
              </a:rPr>
              <a:t>P</a:t>
            </a:r>
            <a:r>
              <a:rPr lang="en-US" b="1" dirty="0">
                <a:solidFill>
                  <a:prstClr val="black"/>
                </a:solidFill>
                <a:latin typeface="Times New Roman" panose="02020603050405020304" pitchFamily="18" charset="0"/>
                <a:cs typeface="Times New Roman" panose="02020603050405020304" pitchFamily="18" charset="0"/>
              </a:rPr>
              <a:t>SER</a:t>
            </a:r>
            <a:r>
              <a:rPr lang="pl-PL" b="1" dirty="0">
                <a:solidFill>
                  <a:prstClr val="black"/>
                </a:solidFill>
                <a:latin typeface="Times New Roman" panose="02020603050405020304" pitchFamily="18" charset="0"/>
                <a:cs typeface="Times New Roman" panose="02020603050405020304" pitchFamily="18" charset="0"/>
              </a:rPr>
              <a:t> Institutional Framework </a:t>
            </a:r>
            <a:endParaRPr lang="en-PK" b="1" dirty="0">
              <a:solidFill>
                <a:prstClr val="black"/>
              </a:solidFill>
              <a:latin typeface="Times New Roman" panose="02020603050405020304" pitchFamily="18" charset="0"/>
              <a:cs typeface="Times New Roman" panose="02020603050405020304" pitchFamily="18" charset="0"/>
            </a:endParaRPr>
          </a:p>
        </p:txBody>
      </p:sp>
      <p:sp>
        <p:nvSpPr>
          <p:cNvPr id="64" name="TextBox 63">
            <a:extLst>
              <a:ext uri="{FF2B5EF4-FFF2-40B4-BE49-F238E27FC236}">
                <a16:creationId xmlns:a16="http://schemas.microsoft.com/office/drawing/2014/main" id="{156E79CF-3B87-E4EA-F5E9-1CC09787571D}"/>
              </a:ext>
            </a:extLst>
          </p:cNvPr>
          <p:cNvSpPr txBox="1"/>
          <p:nvPr/>
        </p:nvSpPr>
        <p:spPr>
          <a:xfrm rot="16200000">
            <a:off x="-552933" y="1794598"/>
            <a:ext cx="1585854" cy="461665"/>
          </a:xfrm>
          <a:prstGeom prst="rect">
            <a:avLst/>
          </a:prstGeom>
          <a:solidFill>
            <a:schemeClr val="accent5">
              <a:lumMod val="60000"/>
              <a:lumOff val="40000"/>
            </a:schemeClr>
          </a:solidFill>
          <a:ln>
            <a:solidFill>
              <a:schemeClr val="tx1"/>
            </a:solidFill>
          </a:ln>
        </p:spPr>
        <p:txBody>
          <a:bodyPr wrap="square">
            <a:spAutoFit/>
          </a:bodyPr>
          <a:lstStyle/>
          <a:p>
            <a:pPr algn="ctr" defTabSz="685800"/>
            <a:r>
              <a:rPr lang="en-US" sz="1200" b="1" dirty="0">
                <a:solidFill>
                  <a:prstClr val="black"/>
                </a:solidFill>
                <a:latin typeface="Times New Roman" panose="02020603050405020304" pitchFamily="18" charset="0"/>
                <a:cs typeface="Times New Roman" panose="02020603050405020304" pitchFamily="18" charset="0"/>
              </a:rPr>
              <a:t>GOVERNANCE STRUCTURE</a:t>
            </a:r>
            <a:endParaRPr lang="en-PK" sz="1200" b="1" dirty="0">
              <a:solidFill>
                <a:prstClr val="black"/>
              </a:solidFill>
              <a:latin typeface="Times New Roman" panose="02020603050405020304" pitchFamily="18" charset="0"/>
              <a:cs typeface="Times New Roman" panose="02020603050405020304" pitchFamily="18" charset="0"/>
            </a:endParaRPr>
          </a:p>
        </p:txBody>
      </p:sp>
      <p:sp>
        <p:nvSpPr>
          <p:cNvPr id="85" name="TextBox 84">
            <a:extLst>
              <a:ext uri="{FF2B5EF4-FFF2-40B4-BE49-F238E27FC236}">
                <a16:creationId xmlns:a16="http://schemas.microsoft.com/office/drawing/2014/main" id="{9A38950D-D92E-CB02-41D5-470EE34A7BBE}"/>
              </a:ext>
            </a:extLst>
          </p:cNvPr>
          <p:cNvSpPr txBox="1"/>
          <p:nvPr/>
        </p:nvSpPr>
        <p:spPr>
          <a:xfrm rot="16200000">
            <a:off x="-1117365" y="4058692"/>
            <a:ext cx="2709233" cy="438582"/>
          </a:xfrm>
          <a:prstGeom prst="rect">
            <a:avLst/>
          </a:prstGeom>
          <a:solidFill>
            <a:schemeClr val="accent6">
              <a:lumMod val="40000"/>
              <a:lumOff val="60000"/>
            </a:schemeClr>
          </a:solidFill>
          <a:ln>
            <a:solidFill>
              <a:schemeClr val="tx1"/>
            </a:solidFill>
          </a:ln>
        </p:spPr>
        <p:txBody>
          <a:bodyPr wrap="square">
            <a:spAutoFit/>
          </a:bodyPr>
          <a:lstStyle/>
          <a:p>
            <a:pPr algn="ctr" defTabSz="685800"/>
            <a:r>
              <a:rPr lang="en-US" sz="1125" b="1" dirty="0">
                <a:solidFill>
                  <a:prstClr val="black"/>
                </a:solidFill>
                <a:latin typeface="Times New Roman" panose="02020603050405020304" pitchFamily="18" charset="0"/>
                <a:cs typeface="Times New Roman" panose="02020603050405020304" pitchFamily="18" charset="0"/>
              </a:rPr>
              <a:t>IMPLEMENTATION</a:t>
            </a:r>
          </a:p>
          <a:p>
            <a:pPr algn="ctr" defTabSz="685800"/>
            <a:r>
              <a:rPr lang="en-US" sz="1125" b="1" dirty="0">
                <a:solidFill>
                  <a:prstClr val="black"/>
                </a:solidFill>
                <a:latin typeface="Times New Roman" panose="02020603050405020304" pitchFamily="18" charset="0"/>
                <a:cs typeface="Times New Roman" panose="02020603050405020304" pitchFamily="18" charset="0"/>
              </a:rPr>
              <a:t> STRUCTURE</a:t>
            </a:r>
            <a:endParaRPr lang="en-PK" sz="1125" b="1" dirty="0">
              <a:solidFill>
                <a:prstClr val="black"/>
              </a:solidFill>
              <a:latin typeface="Times New Roman" panose="02020603050405020304" pitchFamily="18" charset="0"/>
              <a:cs typeface="Times New Roman" panose="02020603050405020304" pitchFamily="18" charset="0"/>
            </a:endParaRPr>
          </a:p>
        </p:txBody>
      </p:sp>
      <p:sp>
        <p:nvSpPr>
          <p:cNvPr id="138" name="TextBox 137">
            <a:extLst>
              <a:ext uri="{FF2B5EF4-FFF2-40B4-BE49-F238E27FC236}">
                <a16:creationId xmlns:a16="http://schemas.microsoft.com/office/drawing/2014/main" id="{8B941183-B1F6-DDA1-1E13-FC69B8E8BAB7}"/>
              </a:ext>
            </a:extLst>
          </p:cNvPr>
          <p:cNvSpPr txBox="1"/>
          <p:nvPr/>
        </p:nvSpPr>
        <p:spPr>
          <a:xfrm>
            <a:off x="2063932" y="6576836"/>
            <a:ext cx="5586685" cy="253916"/>
          </a:xfrm>
          <a:prstGeom prst="rect">
            <a:avLst/>
          </a:prstGeom>
          <a:solidFill>
            <a:schemeClr val="accent4">
              <a:lumMod val="20000"/>
              <a:lumOff val="80000"/>
            </a:schemeClr>
          </a:solidFill>
          <a:ln>
            <a:solidFill>
              <a:schemeClr val="tx1"/>
            </a:solidFill>
          </a:ln>
        </p:spPr>
        <p:txBody>
          <a:bodyPr wrap="square" rtlCol="0">
            <a:spAutoFit/>
          </a:bodyPr>
          <a:lstStyle/>
          <a:p>
            <a:pPr defTabSz="685800"/>
            <a:r>
              <a:rPr lang="en-US" sz="1050" dirty="0">
                <a:solidFill>
                  <a:prstClr val="black"/>
                </a:solidFill>
                <a:latin typeface="Times New Roman" panose="02020603050405020304" pitchFamily="18" charset="0"/>
                <a:cs typeface="Times New Roman" panose="02020603050405020304" pitchFamily="18" charset="0"/>
              </a:rPr>
              <a:t>All implementing partners will be independent in terms of hirings, procurements, and financials. </a:t>
            </a:r>
          </a:p>
        </p:txBody>
      </p:sp>
      <p:pic>
        <p:nvPicPr>
          <p:cNvPr id="15" name="Graphic 14">
            <a:extLst>
              <a:ext uri="{FF2B5EF4-FFF2-40B4-BE49-F238E27FC236}">
                <a16:creationId xmlns:a16="http://schemas.microsoft.com/office/drawing/2014/main" id="{E6F07707-D53D-73FD-0DBC-0B64DD725DF0}"/>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428169" y="3204412"/>
            <a:ext cx="344418" cy="360577"/>
          </a:xfrm>
          <a:prstGeom prst="rect">
            <a:avLst/>
          </a:prstGeom>
        </p:spPr>
      </p:pic>
      <p:sp>
        <p:nvSpPr>
          <p:cNvPr id="2" name="TextBox 1">
            <a:extLst>
              <a:ext uri="{FF2B5EF4-FFF2-40B4-BE49-F238E27FC236}">
                <a16:creationId xmlns:a16="http://schemas.microsoft.com/office/drawing/2014/main" id="{85C289BA-5381-8DC5-B950-B18034F0D520}"/>
              </a:ext>
            </a:extLst>
          </p:cNvPr>
          <p:cNvSpPr txBox="1"/>
          <p:nvPr/>
        </p:nvSpPr>
        <p:spPr>
          <a:xfrm>
            <a:off x="7717536" y="3243811"/>
            <a:ext cx="1076064" cy="253916"/>
          </a:xfrm>
          <a:prstGeom prst="rect">
            <a:avLst/>
          </a:prstGeom>
          <a:noFill/>
        </p:spPr>
        <p:txBody>
          <a:bodyPr wrap="square">
            <a:spAutoFit/>
          </a:bodyPr>
          <a:lstStyle/>
          <a:p>
            <a:pPr algn="ctr" defTabSz="685800"/>
            <a:r>
              <a:rPr lang="en-US" sz="1050" b="1" dirty="0">
                <a:solidFill>
                  <a:prstClr val="black"/>
                </a:solidFill>
                <a:latin typeface="Times New Roman" panose="02020603050405020304" pitchFamily="18" charset="0"/>
                <a:cs typeface="Times New Roman" panose="02020603050405020304" pitchFamily="18" charset="0"/>
              </a:rPr>
              <a:t>BOS</a:t>
            </a:r>
            <a:endParaRPr lang="en-PK" sz="1050" b="1" dirty="0">
              <a:solidFill>
                <a:prstClr val="black"/>
              </a:solidFill>
              <a:latin typeface="Times New Roman" panose="02020603050405020304" pitchFamily="18" charset="0"/>
              <a:cs typeface="Times New Roman" panose="02020603050405020304" pitchFamily="18" charset="0"/>
            </a:endParaRPr>
          </a:p>
        </p:txBody>
      </p:sp>
      <p:sp>
        <p:nvSpPr>
          <p:cNvPr id="14" name="TextBox 13">
            <a:extLst>
              <a:ext uri="{FF2B5EF4-FFF2-40B4-BE49-F238E27FC236}">
                <a16:creationId xmlns:a16="http://schemas.microsoft.com/office/drawing/2014/main" id="{810A381C-EC7A-E851-F5DF-B3488DD41611}"/>
              </a:ext>
            </a:extLst>
          </p:cNvPr>
          <p:cNvSpPr txBox="1"/>
          <p:nvPr/>
        </p:nvSpPr>
        <p:spPr>
          <a:xfrm>
            <a:off x="868848" y="3246680"/>
            <a:ext cx="1091793" cy="253916"/>
          </a:xfrm>
          <a:prstGeom prst="rect">
            <a:avLst/>
          </a:prstGeom>
          <a:solidFill>
            <a:srgbClr val="FFC000"/>
          </a:solidFill>
        </p:spPr>
        <p:txBody>
          <a:bodyPr wrap="square">
            <a:spAutoFit/>
          </a:bodyPr>
          <a:lstStyle/>
          <a:p>
            <a:pPr algn="ctr" defTabSz="685800"/>
            <a:r>
              <a:rPr lang="en-US" sz="1050" b="1" dirty="0">
                <a:solidFill>
                  <a:prstClr val="black"/>
                </a:solidFill>
                <a:latin typeface="Times New Roman" panose="02020603050405020304" pitchFamily="18" charset="0"/>
                <a:cs typeface="Times New Roman" panose="02020603050405020304" pitchFamily="18" charset="0"/>
              </a:rPr>
              <a:t>ISU</a:t>
            </a:r>
            <a:r>
              <a:rPr lang="pl-PL" sz="1050" b="1" dirty="0">
                <a:solidFill>
                  <a:prstClr val="black"/>
                </a:solidFill>
                <a:latin typeface="Times New Roman" panose="02020603050405020304" pitchFamily="18" charset="0"/>
                <a:cs typeface="Times New Roman" panose="02020603050405020304" pitchFamily="18" charset="0"/>
              </a:rPr>
              <a:t>-</a:t>
            </a:r>
            <a:r>
              <a:rPr lang="en-US" sz="1050" b="1" dirty="0">
                <a:solidFill>
                  <a:prstClr val="black"/>
                </a:solidFill>
                <a:latin typeface="Times New Roman" panose="02020603050405020304" pitchFamily="18" charset="0"/>
                <a:cs typeface="Times New Roman" panose="02020603050405020304" pitchFamily="18" charset="0"/>
              </a:rPr>
              <a:t>P&amp;D</a:t>
            </a:r>
            <a:endParaRPr lang="en-PK" sz="1050" b="1" dirty="0">
              <a:solidFill>
                <a:prstClr val="black"/>
              </a:solidFill>
              <a:latin typeface="Times New Roman" panose="02020603050405020304" pitchFamily="18" charset="0"/>
              <a:cs typeface="Times New Roman" panose="02020603050405020304" pitchFamily="18" charset="0"/>
            </a:endParaRPr>
          </a:p>
        </p:txBody>
      </p:sp>
      <p:sp>
        <p:nvSpPr>
          <p:cNvPr id="16" name="TextBox 15">
            <a:extLst>
              <a:ext uri="{FF2B5EF4-FFF2-40B4-BE49-F238E27FC236}">
                <a16:creationId xmlns:a16="http://schemas.microsoft.com/office/drawing/2014/main" id="{3EEE9272-C2EB-EB1B-86B5-A377DDB0159B}"/>
              </a:ext>
            </a:extLst>
          </p:cNvPr>
          <p:cNvSpPr txBox="1"/>
          <p:nvPr/>
        </p:nvSpPr>
        <p:spPr>
          <a:xfrm>
            <a:off x="2614254" y="3269285"/>
            <a:ext cx="1116798" cy="253916"/>
          </a:xfrm>
          <a:prstGeom prst="rect">
            <a:avLst/>
          </a:prstGeom>
          <a:noFill/>
        </p:spPr>
        <p:txBody>
          <a:bodyPr wrap="square">
            <a:spAutoFit/>
          </a:bodyPr>
          <a:lstStyle/>
          <a:p>
            <a:pPr algn="ctr" defTabSz="685800"/>
            <a:r>
              <a:rPr lang="en-US" sz="1050" b="1" dirty="0">
                <a:solidFill>
                  <a:prstClr val="black"/>
                </a:solidFill>
                <a:latin typeface="Times New Roman" panose="02020603050405020304" pitchFamily="18" charset="0"/>
                <a:cs typeface="Times New Roman" panose="02020603050405020304" pitchFamily="18" charset="0"/>
              </a:rPr>
              <a:t>PSPA</a:t>
            </a:r>
            <a:endParaRPr lang="en-PK" sz="1050" b="1" dirty="0">
              <a:solidFill>
                <a:prstClr val="black"/>
              </a:solidFill>
              <a:latin typeface="Times New Roman" panose="02020603050405020304" pitchFamily="18" charset="0"/>
              <a:cs typeface="Times New Roman" panose="02020603050405020304" pitchFamily="18" charset="0"/>
            </a:endParaRPr>
          </a:p>
        </p:txBody>
      </p:sp>
      <p:sp>
        <p:nvSpPr>
          <p:cNvPr id="19" name="TextBox 18">
            <a:extLst>
              <a:ext uri="{FF2B5EF4-FFF2-40B4-BE49-F238E27FC236}">
                <a16:creationId xmlns:a16="http://schemas.microsoft.com/office/drawing/2014/main" id="{BB97FEC3-42D2-C409-8FE7-562A32411D50}"/>
              </a:ext>
            </a:extLst>
          </p:cNvPr>
          <p:cNvSpPr txBox="1"/>
          <p:nvPr/>
        </p:nvSpPr>
        <p:spPr>
          <a:xfrm>
            <a:off x="4308494" y="3231830"/>
            <a:ext cx="1016790" cy="253916"/>
          </a:xfrm>
          <a:prstGeom prst="rect">
            <a:avLst/>
          </a:prstGeom>
          <a:noFill/>
        </p:spPr>
        <p:txBody>
          <a:bodyPr wrap="square">
            <a:spAutoFit/>
          </a:bodyPr>
          <a:lstStyle/>
          <a:p>
            <a:pPr algn="ctr" defTabSz="685800"/>
            <a:r>
              <a:rPr lang="en-US" sz="1050" b="1" dirty="0">
                <a:solidFill>
                  <a:prstClr val="black"/>
                </a:solidFill>
                <a:latin typeface="Times New Roman" panose="02020603050405020304" pitchFamily="18" charset="0"/>
                <a:cs typeface="Times New Roman" panose="02020603050405020304" pitchFamily="18" charset="0"/>
              </a:rPr>
              <a:t>PITB</a:t>
            </a:r>
            <a:endParaRPr lang="en-PK" sz="1050" b="1" dirty="0">
              <a:solidFill>
                <a:prstClr val="black"/>
              </a:solidFill>
              <a:latin typeface="Times New Roman" panose="02020603050405020304" pitchFamily="18" charset="0"/>
              <a:cs typeface="Times New Roman" panose="02020603050405020304" pitchFamily="18" charset="0"/>
            </a:endParaRPr>
          </a:p>
        </p:txBody>
      </p:sp>
      <p:sp>
        <p:nvSpPr>
          <p:cNvPr id="30" name="TextBox 29">
            <a:extLst>
              <a:ext uri="{FF2B5EF4-FFF2-40B4-BE49-F238E27FC236}">
                <a16:creationId xmlns:a16="http://schemas.microsoft.com/office/drawing/2014/main" id="{83359FB5-BF07-1834-4656-00BCC37981B4}"/>
              </a:ext>
            </a:extLst>
          </p:cNvPr>
          <p:cNvSpPr txBox="1"/>
          <p:nvPr/>
        </p:nvSpPr>
        <p:spPr>
          <a:xfrm>
            <a:off x="6064325" y="3220497"/>
            <a:ext cx="1034829" cy="253916"/>
          </a:xfrm>
          <a:prstGeom prst="rect">
            <a:avLst/>
          </a:prstGeom>
          <a:noFill/>
        </p:spPr>
        <p:txBody>
          <a:bodyPr wrap="square">
            <a:spAutoFit/>
          </a:bodyPr>
          <a:lstStyle/>
          <a:p>
            <a:pPr algn="ctr" defTabSz="685800"/>
            <a:r>
              <a:rPr lang="en-US" sz="1050" b="1" dirty="0">
                <a:solidFill>
                  <a:prstClr val="black"/>
                </a:solidFill>
                <a:latin typeface="Times New Roman" panose="02020603050405020304" pitchFamily="18" charset="0"/>
                <a:cs typeface="Times New Roman" panose="02020603050405020304" pitchFamily="18" charset="0"/>
              </a:rPr>
              <a:t>URBAN UNIT</a:t>
            </a:r>
            <a:endParaRPr lang="en-PK" sz="1050" b="1" dirty="0">
              <a:solidFill>
                <a:prstClr val="black"/>
              </a:solidFill>
              <a:latin typeface="Times New Roman" panose="02020603050405020304" pitchFamily="18" charset="0"/>
              <a:cs typeface="Times New Roman" panose="02020603050405020304" pitchFamily="18" charset="0"/>
            </a:endParaRPr>
          </a:p>
        </p:txBody>
      </p:sp>
      <p:pic>
        <p:nvPicPr>
          <p:cNvPr id="34" name="Graphic 33">
            <a:extLst>
              <a:ext uri="{FF2B5EF4-FFF2-40B4-BE49-F238E27FC236}">
                <a16:creationId xmlns:a16="http://schemas.microsoft.com/office/drawing/2014/main" id="{DD41C860-6CB9-D128-7DE5-939D88BF8D34}"/>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510912" y="3109693"/>
            <a:ext cx="1527997" cy="684594"/>
          </a:xfrm>
          <a:prstGeom prst="rect">
            <a:avLst/>
          </a:prstGeom>
        </p:spPr>
      </p:pic>
      <p:sp>
        <p:nvSpPr>
          <p:cNvPr id="38" name="TextBox 37">
            <a:extLst>
              <a:ext uri="{FF2B5EF4-FFF2-40B4-BE49-F238E27FC236}">
                <a16:creationId xmlns:a16="http://schemas.microsoft.com/office/drawing/2014/main" id="{A92EC71F-EFC7-2567-3707-5592AC654588}"/>
              </a:ext>
            </a:extLst>
          </p:cNvPr>
          <p:cNvSpPr txBox="1"/>
          <p:nvPr/>
        </p:nvSpPr>
        <p:spPr>
          <a:xfrm>
            <a:off x="694162" y="3594756"/>
            <a:ext cx="1369770" cy="246221"/>
          </a:xfrm>
          <a:prstGeom prst="rect">
            <a:avLst/>
          </a:prstGeom>
          <a:noFill/>
        </p:spPr>
        <p:txBody>
          <a:bodyPr wrap="square">
            <a:spAutoFit/>
          </a:bodyPr>
          <a:lstStyle/>
          <a:p>
            <a:pPr defTabSz="685800"/>
            <a:r>
              <a:rPr lang="en-US" sz="1000" b="1" dirty="0">
                <a:solidFill>
                  <a:prstClr val="black"/>
                </a:solidFill>
                <a:latin typeface="Times New Roman" panose="02020603050405020304" pitchFamily="18" charset="0"/>
                <a:cs typeface="Times New Roman" panose="02020603050405020304" pitchFamily="18" charset="0"/>
              </a:rPr>
              <a:t> Rs 81.79 million </a:t>
            </a:r>
            <a:endParaRPr lang="en-PK" sz="1000" b="1" dirty="0">
              <a:solidFill>
                <a:prstClr val="black"/>
              </a:solidFill>
              <a:latin typeface="Times New Roman" panose="02020603050405020304" pitchFamily="18" charset="0"/>
              <a:cs typeface="Times New Roman" panose="02020603050405020304" pitchFamily="18" charset="0"/>
            </a:endParaRPr>
          </a:p>
        </p:txBody>
      </p:sp>
      <p:pic>
        <p:nvPicPr>
          <p:cNvPr id="40" name="Graphic 39">
            <a:extLst>
              <a:ext uri="{FF2B5EF4-FFF2-40B4-BE49-F238E27FC236}">
                <a16:creationId xmlns:a16="http://schemas.microsoft.com/office/drawing/2014/main" id="{FCF1D9B8-2BA6-1424-6CE0-C0172200F8F3}"/>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2191619" y="3112175"/>
            <a:ext cx="1611507" cy="684594"/>
          </a:xfrm>
          <a:prstGeom prst="rect">
            <a:avLst/>
          </a:prstGeom>
        </p:spPr>
      </p:pic>
      <p:sp>
        <p:nvSpPr>
          <p:cNvPr id="43" name="TextBox 42">
            <a:extLst>
              <a:ext uri="{FF2B5EF4-FFF2-40B4-BE49-F238E27FC236}">
                <a16:creationId xmlns:a16="http://schemas.microsoft.com/office/drawing/2014/main" id="{67AB36C9-F4F1-D525-B10D-403B9C0F6374}"/>
              </a:ext>
            </a:extLst>
          </p:cNvPr>
          <p:cNvSpPr txBox="1"/>
          <p:nvPr/>
        </p:nvSpPr>
        <p:spPr>
          <a:xfrm>
            <a:off x="2424101" y="3578257"/>
            <a:ext cx="1369770" cy="246221"/>
          </a:xfrm>
          <a:prstGeom prst="rect">
            <a:avLst/>
          </a:prstGeom>
          <a:noFill/>
        </p:spPr>
        <p:txBody>
          <a:bodyPr wrap="square">
            <a:spAutoFit/>
          </a:bodyPr>
          <a:lstStyle/>
          <a:p>
            <a:pPr defTabSz="685800"/>
            <a:r>
              <a:rPr lang="en-US" sz="1000" b="1" dirty="0">
                <a:solidFill>
                  <a:prstClr val="black"/>
                </a:solidFill>
                <a:latin typeface="Times New Roman" panose="02020603050405020304" pitchFamily="18" charset="0"/>
                <a:cs typeface="Times New Roman" panose="02020603050405020304" pitchFamily="18" charset="0"/>
              </a:rPr>
              <a:t>Rs </a:t>
            </a:r>
            <a:r>
              <a:rPr lang="en-PK" sz="1000" b="1" dirty="0">
                <a:latin typeface="Times New Roman" panose="02020603050405020304" pitchFamily="18" charset="0"/>
                <a:cs typeface="Times New Roman" panose="02020603050405020304" pitchFamily="18" charset="0"/>
              </a:rPr>
              <a:t>3,314.36</a:t>
            </a:r>
            <a:r>
              <a:rPr lang="en-US" sz="1000" b="1" dirty="0">
                <a:latin typeface="Times New Roman" panose="02020603050405020304" pitchFamily="18" charset="0"/>
                <a:cs typeface="Times New Roman" panose="02020603050405020304" pitchFamily="18" charset="0"/>
              </a:rPr>
              <a:t> </a:t>
            </a:r>
            <a:r>
              <a:rPr lang="en-US" sz="1000" b="1" dirty="0">
                <a:solidFill>
                  <a:prstClr val="black"/>
                </a:solidFill>
                <a:latin typeface="Times New Roman" panose="02020603050405020304" pitchFamily="18" charset="0"/>
                <a:cs typeface="Times New Roman" panose="02020603050405020304" pitchFamily="18" charset="0"/>
              </a:rPr>
              <a:t>million</a:t>
            </a:r>
            <a:endParaRPr lang="en-PK" sz="1000" b="1" dirty="0">
              <a:solidFill>
                <a:prstClr val="black"/>
              </a:solidFill>
              <a:highlight>
                <a:srgbClr val="FFFF00"/>
              </a:highlight>
              <a:latin typeface="Times New Roman" panose="02020603050405020304" pitchFamily="18" charset="0"/>
              <a:cs typeface="Times New Roman" panose="02020603050405020304" pitchFamily="18" charset="0"/>
            </a:endParaRPr>
          </a:p>
        </p:txBody>
      </p:sp>
      <p:pic>
        <p:nvPicPr>
          <p:cNvPr id="46" name="Graphic 45">
            <a:extLst>
              <a:ext uri="{FF2B5EF4-FFF2-40B4-BE49-F238E27FC236}">
                <a16:creationId xmlns:a16="http://schemas.microsoft.com/office/drawing/2014/main" id="{4B806458-F066-2BFA-7B8E-A42682E30EA2}"/>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3948010" y="3102116"/>
            <a:ext cx="1576532" cy="698429"/>
          </a:xfrm>
          <a:prstGeom prst="rect">
            <a:avLst/>
          </a:prstGeom>
        </p:spPr>
      </p:pic>
      <p:sp>
        <p:nvSpPr>
          <p:cNvPr id="47" name="TextBox 46">
            <a:extLst>
              <a:ext uri="{FF2B5EF4-FFF2-40B4-BE49-F238E27FC236}">
                <a16:creationId xmlns:a16="http://schemas.microsoft.com/office/drawing/2014/main" id="{1B29AE93-29E5-6CC6-5323-64156BA305FB}"/>
              </a:ext>
            </a:extLst>
          </p:cNvPr>
          <p:cNvSpPr txBox="1"/>
          <p:nvPr/>
        </p:nvSpPr>
        <p:spPr>
          <a:xfrm>
            <a:off x="4202004" y="3601195"/>
            <a:ext cx="1369770" cy="246221"/>
          </a:xfrm>
          <a:prstGeom prst="rect">
            <a:avLst/>
          </a:prstGeom>
          <a:noFill/>
        </p:spPr>
        <p:txBody>
          <a:bodyPr wrap="square">
            <a:spAutoFit/>
          </a:bodyPr>
          <a:lstStyle/>
          <a:p>
            <a:pPr defTabSz="685800"/>
            <a:r>
              <a:rPr lang="en-US" sz="1000" b="1" dirty="0">
                <a:solidFill>
                  <a:prstClr val="black"/>
                </a:solidFill>
                <a:latin typeface="Times New Roman" panose="02020603050405020304" pitchFamily="18" charset="0"/>
                <a:cs typeface="Times New Roman" panose="02020603050405020304" pitchFamily="18" charset="0"/>
              </a:rPr>
              <a:t>Rs </a:t>
            </a:r>
            <a:r>
              <a:rPr lang="en-PK" sz="1000" b="1" dirty="0">
                <a:latin typeface="Times New Roman" panose="02020603050405020304" pitchFamily="18" charset="0"/>
                <a:cs typeface="Times New Roman" panose="02020603050405020304" pitchFamily="18" charset="0"/>
              </a:rPr>
              <a:t>635.66</a:t>
            </a:r>
            <a:r>
              <a:rPr lang="en-US" sz="1000" b="1" dirty="0">
                <a:latin typeface="Times New Roman" panose="02020603050405020304" pitchFamily="18" charset="0"/>
                <a:cs typeface="Times New Roman" panose="02020603050405020304" pitchFamily="18" charset="0"/>
              </a:rPr>
              <a:t> </a:t>
            </a:r>
            <a:r>
              <a:rPr lang="en-US" sz="1000" b="1" dirty="0">
                <a:solidFill>
                  <a:prstClr val="black"/>
                </a:solidFill>
                <a:latin typeface="Times New Roman" panose="02020603050405020304" pitchFamily="18" charset="0"/>
                <a:cs typeface="Times New Roman" panose="02020603050405020304" pitchFamily="18" charset="0"/>
              </a:rPr>
              <a:t>million</a:t>
            </a:r>
            <a:endParaRPr lang="en-PK" sz="1000" b="1" dirty="0">
              <a:solidFill>
                <a:prstClr val="black"/>
              </a:solidFill>
              <a:latin typeface="Times New Roman" panose="02020603050405020304" pitchFamily="18" charset="0"/>
              <a:cs typeface="Times New Roman" panose="02020603050405020304" pitchFamily="18" charset="0"/>
            </a:endParaRPr>
          </a:p>
        </p:txBody>
      </p:sp>
      <p:pic>
        <p:nvPicPr>
          <p:cNvPr id="48" name="Graphic 47">
            <a:extLst>
              <a:ext uri="{FF2B5EF4-FFF2-40B4-BE49-F238E27FC236}">
                <a16:creationId xmlns:a16="http://schemas.microsoft.com/office/drawing/2014/main" id="{46376D76-F16F-D4C6-F827-71E7F1B04BFC}"/>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5669423" y="3088182"/>
            <a:ext cx="1623177" cy="698429"/>
          </a:xfrm>
          <a:prstGeom prst="rect">
            <a:avLst/>
          </a:prstGeom>
        </p:spPr>
      </p:pic>
      <p:sp>
        <p:nvSpPr>
          <p:cNvPr id="49" name="TextBox 48">
            <a:extLst>
              <a:ext uri="{FF2B5EF4-FFF2-40B4-BE49-F238E27FC236}">
                <a16:creationId xmlns:a16="http://schemas.microsoft.com/office/drawing/2014/main" id="{6345D43D-F7CB-27CA-9E3B-B7E7C8A0CAFA}"/>
              </a:ext>
            </a:extLst>
          </p:cNvPr>
          <p:cNvSpPr txBox="1"/>
          <p:nvPr/>
        </p:nvSpPr>
        <p:spPr>
          <a:xfrm>
            <a:off x="6026205" y="3590120"/>
            <a:ext cx="1369770" cy="246221"/>
          </a:xfrm>
          <a:prstGeom prst="rect">
            <a:avLst/>
          </a:prstGeom>
          <a:noFill/>
        </p:spPr>
        <p:txBody>
          <a:bodyPr wrap="square">
            <a:spAutoFit/>
          </a:bodyPr>
          <a:lstStyle/>
          <a:p>
            <a:pPr defTabSz="685800"/>
            <a:r>
              <a:rPr lang="en-US" sz="1000" b="1" dirty="0">
                <a:solidFill>
                  <a:prstClr val="black"/>
                </a:solidFill>
                <a:latin typeface="Times New Roman" panose="02020603050405020304" pitchFamily="18" charset="0"/>
                <a:cs typeface="Times New Roman" panose="02020603050405020304" pitchFamily="18" charset="0"/>
              </a:rPr>
              <a:t>Rs </a:t>
            </a:r>
            <a:r>
              <a:rPr lang="en-PK" sz="1000" b="1" dirty="0">
                <a:latin typeface="Times New Roman" panose="02020603050405020304" pitchFamily="18" charset="0"/>
                <a:cs typeface="Times New Roman" panose="02020603050405020304" pitchFamily="18" charset="0"/>
              </a:rPr>
              <a:t>227.63</a:t>
            </a:r>
            <a:r>
              <a:rPr lang="en-US" sz="1000" b="1" dirty="0">
                <a:latin typeface="Times New Roman" panose="02020603050405020304" pitchFamily="18" charset="0"/>
                <a:cs typeface="Times New Roman" panose="02020603050405020304" pitchFamily="18" charset="0"/>
              </a:rPr>
              <a:t> </a:t>
            </a:r>
            <a:r>
              <a:rPr lang="en-US" sz="1000" b="1" dirty="0">
                <a:solidFill>
                  <a:prstClr val="black"/>
                </a:solidFill>
                <a:latin typeface="Times New Roman" panose="02020603050405020304" pitchFamily="18" charset="0"/>
                <a:cs typeface="Times New Roman" panose="02020603050405020304" pitchFamily="18" charset="0"/>
              </a:rPr>
              <a:t>million</a:t>
            </a:r>
            <a:endParaRPr lang="en-PK" sz="1000" b="1" dirty="0">
              <a:solidFill>
                <a:prstClr val="black"/>
              </a:solidFill>
              <a:latin typeface="Times New Roman" panose="02020603050405020304" pitchFamily="18" charset="0"/>
              <a:cs typeface="Times New Roman" panose="02020603050405020304" pitchFamily="18" charset="0"/>
            </a:endParaRPr>
          </a:p>
        </p:txBody>
      </p:sp>
      <p:pic>
        <p:nvPicPr>
          <p:cNvPr id="53" name="Picture 52">
            <a:extLst>
              <a:ext uri="{FF2B5EF4-FFF2-40B4-BE49-F238E27FC236}">
                <a16:creationId xmlns:a16="http://schemas.microsoft.com/office/drawing/2014/main" id="{C54D47D3-E971-70F3-834A-1FEFAA8507FB}"/>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5784326" y="3165457"/>
            <a:ext cx="359005" cy="375848"/>
          </a:xfrm>
          <a:prstGeom prst="rect">
            <a:avLst/>
          </a:prstGeom>
        </p:spPr>
      </p:pic>
      <p:pic>
        <p:nvPicPr>
          <p:cNvPr id="55" name="Picture 54">
            <a:extLst>
              <a:ext uri="{FF2B5EF4-FFF2-40B4-BE49-F238E27FC236}">
                <a16:creationId xmlns:a16="http://schemas.microsoft.com/office/drawing/2014/main" id="{183F3AF9-83D8-EB28-5473-74FF4D74E429}"/>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3921198" y="3061995"/>
            <a:ext cx="577343" cy="571487"/>
          </a:xfrm>
          <a:prstGeom prst="rect">
            <a:avLst/>
          </a:prstGeom>
        </p:spPr>
      </p:pic>
      <p:pic>
        <p:nvPicPr>
          <p:cNvPr id="58" name="Graphic 57">
            <a:extLst>
              <a:ext uri="{FF2B5EF4-FFF2-40B4-BE49-F238E27FC236}">
                <a16:creationId xmlns:a16="http://schemas.microsoft.com/office/drawing/2014/main" id="{822231F2-1547-46A0-1ADB-19951509312D}"/>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503018" y="3168933"/>
            <a:ext cx="343181" cy="299402"/>
          </a:xfrm>
          <a:prstGeom prst="rect">
            <a:avLst/>
          </a:prstGeom>
        </p:spPr>
      </p:pic>
      <p:sp>
        <p:nvSpPr>
          <p:cNvPr id="59" name="Rectangle: Rounded Corners 58">
            <a:extLst>
              <a:ext uri="{FF2B5EF4-FFF2-40B4-BE49-F238E27FC236}">
                <a16:creationId xmlns:a16="http://schemas.microsoft.com/office/drawing/2014/main" id="{BCF7AA1E-2D1F-8575-4969-81DBAF651D9D}"/>
              </a:ext>
            </a:extLst>
          </p:cNvPr>
          <p:cNvSpPr/>
          <p:nvPr/>
        </p:nvSpPr>
        <p:spPr>
          <a:xfrm>
            <a:off x="3896459" y="4162107"/>
            <a:ext cx="1743304" cy="2395311"/>
          </a:xfrm>
          <a:prstGeom prst="roundRect">
            <a:avLst/>
          </a:prstGeom>
          <a:noFill/>
          <a:ln>
            <a:solidFill>
              <a:schemeClr val="accent6">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endParaRPr lang="en-US" sz="1350">
              <a:solidFill>
                <a:prstClr val="white"/>
              </a:solidFill>
              <a:latin typeface="Calibri" panose="020F0502020204030204"/>
            </a:endParaRPr>
          </a:p>
        </p:txBody>
      </p:sp>
      <p:sp>
        <p:nvSpPr>
          <p:cNvPr id="75" name="TextBox 74">
            <a:extLst>
              <a:ext uri="{FF2B5EF4-FFF2-40B4-BE49-F238E27FC236}">
                <a16:creationId xmlns:a16="http://schemas.microsoft.com/office/drawing/2014/main" id="{3F74BFDF-067D-0880-9E26-3F66BB749EA7}"/>
              </a:ext>
            </a:extLst>
          </p:cNvPr>
          <p:cNvSpPr txBox="1"/>
          <p:nvPr/>
        </p:nvSpPr>
        <p:spPr>
          <a:xfrm>
            <a:off x="2157153" y="4366415"/>
            <a:ext cx="1876382" cy="2031325"/>
          </a:xfrm>
          <a:prstGeom prst="rect">
            <a:avLst/>
          </a:prstGeom>
          <a:noFill/>
          <a:ln>
            <a:noFill/>
          </a:ln>
        </p:spPr>
        <p:txBody>
          <a:bodyPr wrap="square" rtlCol="0">
            <a:spAutoFit/>
          </a:bodyPr>
          <a:lstStyle/>
          <a:p>
            <a:pPr defTabSz="685800"/>
            <a:r>
              <a:rPr lang="en-US" sz="825" b="1" dirty="0">
                <a:solidFill>
                  <a:prstClr val="black"/>
                </a:solidFill>
                <a:latin typeface="Calibri" panose="020F0502020204030204"/>
              </a:rPr>
              <a:t> </a:t>
            </a:r>
            <a:r>
              <a:rPr lang="en-US" sz="1050" b="1" dirty="0">
                <a:solidFill>
                  <a:prstClr val="black"/>
                </a:solidFill>
                <a:latin typeface="Times New Roman" panose="02020603050405020304" pitchFamily="18" charset="0"/>
                <a:cs typeface="Times New Roman" panose="02020603050405020304" pitchFamily="18" charset="0"/>
              </a:rPr>
              <a:t>Through its PMU:</a:t>
            </a:r>
          </a:p>
          <a:p>
            <a:pPr marL="128588" indent="-128588" defTabSz="685800">
              <a:buFont typeface="Arial" panose="020B0604020202020204" pitchFamily="34" charset="0"/>
              <a:buChar char="•"/>
            </a:pPr>
            <a:r>
              <a:rPr lang="en-US" sz="1050" dirty="0">
                <a:solidFill>
                  <a:prstClr val="black"/>
                </a:solidFill>
                <a:latin typeface="Times New Roman" panose="02020603050405020304" pitchFamily="18" charset="0"/>
                <a:cs typeface="Times New Roman" panose="02020603050405020304" pitchFamily="18" charset="0"/>
              </a:rPr>
              <a:t>Act as a lead agency and custodian of the PSER</a:t>
            </a:r>
          </a:p>
          <a:p>
            <a:pPr marL="128588" indent="-128588" defTabSz="685800">
              <a:buFont typeface="Arial" panose="020B0604020202020204" pitchFamily="34" charset="0"/>
              <a:buChar char="•"/>
            </a:pPr>
            <a:r>
              <a:rPr lang="en-US" sz="1050" dirty="0">
                <a:solidFill>
                  <a:prstClr val="black"/>
                </a:solidFill>
                <a:latin typeface="Times New Roman" panose="02020603050405020304" pitchFamily="18" charset="0"/>
                <a:cs typeface="Times New Roman" panose="02020603050405020304" pitchFamily="18" charset="0"/>
              </a:rPr>
              <a:t>Develop PMT formula and registration form</a:t>
            </a:r>
          </a:p>
          <a:p>
            <a:pPr marL="128588" indent="-128588" defTabSz="685800">
              <a:buFont typeface="Arial" panose="020B0604020202020204" pitchFamily="34" charset="0"/>
              <a:buChar char="•"/>
            </a:pPr>
            <a:r>
              <a:rPr lang="en-US" sz="1050" dirty="0">
                <a:solidFill>
                  <a:prstClr val="black"/>
                </a:solidFill>
                <a:latin typeface="Times New Roman" panose="02020603050405020304" pitchFamily="18" charset="0"/>
                <a:cs typeface="Times New Roman" panose="02020603050405020304" pitchFamily="18" charset="0"/>
              </a:rPr>
              <a:t>Manage registrations through LG &amp; CD dept</a:t>
            </a:r>
          </a:p>
          <a:p>
            <a:pPr marL="128588" indent="-128588" defTabSz="685800">
              <a:buFont typeface="Arial" panose="020B0604020202020204" pitchFamily="34" charset="0"/>
              <a:buChar char="•"/>
            </a:pPr>
            <a:r>
              <a:rPr lang="en-US" sz="1050" dirty="0">
                <a:solidFill>
                  <a:prstClr val="black"/>
                </a:solidFill>
                <a:latin typeface="Times New Roman" panose="02020603050405020304" pitchFamily="18" charset="0"/>
                <a:cs typeface="Times New Roman" panose="02020603050405020304" pitchFamily="18" charset="0"/>
              </a:rPr>
              <a:t>Run media campaigns</a:t>
            </a:r>
          </a:p>
          <a:p>
            <a:pPr marL="128588" indent="-128588" defTabSz="685800">
              <a:buFont typeface="Arial" panose="020B0604020202020204" pitchFamily="34" charset="0"/>
              <a:buChar char="•"/>
            </a:pPr>
            <a:r>
              <a:rPr lang="en-US" sz="1050" dirty="0">
                <a:solidFill>
                  <a:prstClr val="black"/>
                </a:solidFill>
                <a:latin typeface="Times New Roman" panose="02020603050405020304" pitchFamily="18" charset="0"/>
                <a:cs typeface="Times New Roman" panose="02020603050405020304" pitchFamily="18" charset="0"/>
              </a:rPr>
              <a:t>Payments for data validation/acquisition (e.g., to NADRA and PLRA), </a:t>
            </a:r>
          </a:p>
          <a:p>
            <a:pPr defTabSz="685800"/>
            <a:r>
              <a:rPr lang="en-US" sz="1050" dirty="0">
                <a:solidFill>
                  <a:prstClr val="black"/>
                </a:solidFill>
                <a:latin typeface="Times New Roman" panose="02020603050405020304" pitchFamily="18" charset="0"/>
                <a:cs typeface="Times New Roman" panose="02020603050405020304" pitchFamily="18" charset="0"/>
              </a:rPr>
              <a:t>consultancies etc. </a:t>
            </a:r>
          </a:p>
        </p:txBody>
      </p:sp>
      <p:sp>
        <p:nvSpPr>
          <p:cNvPr id="76" name="Rectangle: Rounded Corners 75">
            <a:extLst>
              <a:ext uri="{FF2B5EF4-FFF2-40B4-BE49-F238E27FC236}">
                <a16:creationId xmlns:a16="http://schemas.microsoft.com/office/drawing/2014/main" id="{F605154C-DAA8-3676-1BA9-16949D2315A1}"/>
              </a:ext>
            </a:extLst>
          </p:cNvPr>
          <p:cNvSpPr/>
          <p:nvPr/>
        </p:nvSpPr>
        <p:spPr>
          <a:xfrm>
            <a:off x="2174482" y="4293769"/>
            <a:ext cx="1669610" cy="2072640"/>
          </a:xfrm>
          <a:prstGeom prst="roundRect">
            <a:avLst/>
          </a:prstGeom>
          <a:noFill/>
          <a:ln>
            <a:solidFill>
              <a:schemeClr val="accent6">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endParaRPr lang="en-US" sz="1350">
              <a:solidFill>
                <a:prstClr val="white"/>
              </a:solidFill>
              <a:latin typeface="Calibri" panose="020F0502020204030204"/>
            </a:endParaRPr>
          </a:p>
        </p:txBody>
      </p:sp>
      <p:sp>
        <p:nvSpPr>
          <p:cNvPr id="77" name="Rectangle: Rounded Corners 76">
            <a:extLst>
              <a:ext uri="{FF2B5EF4-FFF2-40B4-BE49-F238E27FC236}">
                <a16:creationId xmlns:a16="http://schemas.microsoft.com/office/drawing/2014/main" id="{9C01186C-DF04-92DF-4FE4-3F9B24BD4521}"/>
              </a:ext>
            </a:extLst>
          </p:cNvPr>
          <p:cNvSpPr/>
          <p:nvPr/>
        </p:nvSpPr>
        <p:spPr>
          <a:xfrm>
            <a:off x="5707811" y="4176966"/>
            <a:ext cx="1635568" cy="663788"/>
          </a:xfrm>
          <a:prstGeom prst="roundRect">
            <a:avLst/>
          </a:prstGeom>
          <a:noFill/>
          <a:ln>
            <a:solidFill>
              <a:schemeClr val="accent6">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endParaRPr lang="en-US" sz="1350">
              <a:solidFill>
                <a:prstClr val="white"/>
              </a:solidFill>
              <a:latin typeface="Calibri" panose="020F0502020204030204"/>
            </a:endParaRPr>
          </a:p>
        </p:txBody>
      </p:sp>
      <p:sp>
        <p:nvSpPr>
          <p:cNvPr id="78" name="Rectangle: Rounded Corners 77">
            <a:extLst>
              <a:ext uri="{FF2B5EF4-FFF2-40B4-BE49-F238E27FC236}">
                <a16:creationId xmlns:a16="http://schemas.microsoft.com/office/drawing/2014/main" id="{720ECBE1-BC68-A452-ECBF-8C8EA476E755}"/>
              </a:ext>
            </a:extLst>
          </p:cNvPr>
          <p:cNvSpPr/>
          <p:nvPr/>
        </p:nvSpPr>
        <p:spPr>
          <a:xfrm>
            <a:off x="7418083" y="4209370"/>
            <a:ext cx="1629005" cy="1335116"/>
          </a:xfrm>
          <a:prstGeom prst="roundRect">
            <a:avLst/>
          </a:prstGeom>
          <a:noFill/>
          <a:ln>
            <a:solidFill>
              <a:schemeClr val="accent6">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endParaRPr lang="en-US" sz="1350">
              <a:solidFill>
                <a:prstClr val="white"/>
              </a:solidFill>
              <a:latin typeface="Calibri" panose="020F0502020204030204"/>
            </a:endParaRPr>
          </a:p>
        </p:txBody>
      </p:sp>
      <p:sp>
        <p:nvSpPr>
          <p:cNvPr id="79" name="TextBox 78">
            <a:extLst>
              <a:ext uri="{FF2B5EF4-FFF2-40B4-BE49-F238E27FC236}">
                <a16:creationId xmlns:a16="http://schemas.microsoft.com/office/drawing/2014/main" id="{7222758C-0B9E-B1BD-BFAF-16841159A817}"/>
              </a:ext>
            </a:extLst>
          </p:cNvPr>
          <p:cNvSpPr txBox="1"/>
          <p:nvPr/>
        </p:nvSpPr>
        <p:spPr>
          <a:xfrm>
            <a:off x="3868122" y="4202927"/>
            <a:ext cx="1876382" cy="2354491"/>
          </a:xfrm>
          <a:prstGeom prst="rect">
            <a:avLst/>
          </a:prstGeom>
          <a:noFill/>
        </p:spPr>
        <p:txBody>
          <a:bodyPr wrap="square" rtlCol="0">
            <a:spAutoFit/>
          </a:bodyPr>
          <a:lstStyle/>
          <a:p>
            <a:pPr defTabSz="685800"/>
            <a:r>
              <a:rPr lang="en-US" sz="825" b="1" dirty="0">
                <a:solidFill>
                  <a:prstClr val="black"/>
                </a:solidFill>
                <a:latin typeface="Calibri" panose="020F0502020204030204"/>
              </a:rPr>
              <a:t> </a:t>
            </a:r>
            <a:r>
              <a:rPr lang="en-US" sz="1050" b="1" dirty="0">
                <a:solidFill>
                  <a:prstClr val="black"/>
                </a:solidFill>
                <a:latin typeface="Times New Roman" panose="02020603050405020304" pitchFamily="18" charset="0"/>
                <a:cs typeface="Times New Roman" panose="02020603050405020304" pitchFamily="18" charset="0"/>
              </a:rPr>
              <a:t>Through its PIU:</a:t>
            </a:r>
            <a:endParaRPr lang="en-US" sz="1050" dirty="0">
              <a:solidFill>
                <a:prstClr val="black"/>
              </a:solidFill>
              <a:latin typeface="Times New Roman" panose="02020603050405020304" pitchFamily="18" charset="0"/>
              <a:cs typeface="Times New Roman" panose="02020603050405020304" pitchFamily="18" charset="0"/>
            </a:endParaRPr>
          </a:p>
          <a:p>
            <a:pPr marL="128588" indent="-128588" defTabSz="685800">
              <a:buFont typeface="Arial" panose="020B0604020202020204" pitchFamily="34" charset="0"/>
              <a:buChar char="•"/>
            </a:pPr>
            <a:r>
              <a:rPr lang="en-US" sz="1050" dirty="0">
                <a:solidFill>
                  <a:prstClr val="black"/>
                </a:solidFill>
                <a:latin typeface="Times New Roman" panose="02020603050405020304" pitchFamily="18" charset="0"/>
                <a:cs typeface="Times New Roman" panose="02020603050405020304" pitchFamily="18" charset="0"/>
              </a:rPr>
              <a:t>Develop, test, and deploy software for PSER</a:t>
            </a:r>
          </a:p>
          <a:p>
            <a:pPr marL="128588" indent="-128588" defTabSz="685800">
              <a:buFont typeface="Arial" panose="020B0604020202020204" pitchFamily="34" charset="0"/>
              <a:buChar char="•"/>
            </a:pPr>
            <a:r>
              <a:rPr lang="en-US" sz="1050" dirty="0">
                <a:solidFill>
                  <a:prstClr val="black"/>
                </a:solidFill>
                <a:latin typeface="Times New Roman" panose="02020603050405020304" pitchFamily="18" charset="0"/>
                <a:cs typeface="Times New Roman" panose="02020603050405020304" pitchFamily="18" charset="0"/>
              </a:rPr>
              <a:t>Provide IT support to the registration desks</a:t>
            </a:r>
          </a:p>
          <a:p>
            <a:pPr marL="128588" indent="-128588" defTabSz="685800">
              <a:buFont typeface="Arial" panose="020B0604020202020204" pitchFamily="34" charset="0"/>
              <a:buChar char="•"/>
            </a:pPr>
            <a:r>
              <a:rPr lang="en-US" sz="1050" dirty="0">
                <a:solidFill>
                  <a:prstClr val="black"/>
                </a:solidFill>
                <a:latin typeface="Times New Roman" panose="02020603050405020304" pitchFamily="18" charset="0"/>
                <a:cs typeface="Times New Roman" panose="02020603050405020304" pitchFamily="18" charset="0"/>
              </a:rPr>
              <a:t>Provide and manage the hosting environment for the PSER</a:t>
            </a:r>
          </a:p>
          <a:p>
            <a:pPr marL="128588" indent="-128588" defTabSz="685800">
              <a:buFont typeface="Arial" panose="020B0604020202020204" pitchFamily="34" charset="0"/>
              <a:buChar char="•"/>
            </a:pPr>
            <a:r>
              <a:rPr lang="en-US" sz="1050" dirty="0">
                <a:solidFill>
                  <a:prstClr val="black"/>
                </a:solidFill>
                <a:latin typeface="Times New Roman" panose="02020603050405020304" pitchFamily="18" charset="0"/>
                <a:cs typeface="Times New Roman" panose="02020603050405020304" pitchFamily="18" charset="0"/>
              </a:rPr>
              <a:t>Establish integration with NADRA and other administrative sources for verification</a:t>
            </a:r>
          </a:p>
          <a:p>
            <a:pPr marL="128588" indent="-128588" defTabSz="685800">
              <a:buFont typeface="Arial" panose="020B0604020202020204" pitchFamily="34" charset="0"/>
              <a:buChar char="•"/>
            </a:pPr>
            <a:r>
              <a:rPr lang="en-US" sz="1050" dirty="0">
                <a:solidFill>
                  <a:prstClr val="black"/>
                </a:solidFill>
                <a:latin typeface="Times New Roman" panose="02020603050405020304" pitchFamily="18" charset="0"/>
                <a:cs typeface="Times New Roman" panose="02020603050405020304" pitchFamily="18" charset="0"/>
              </a:rPr>
              <a:t>Take data sharing and security measures </a:t>
            </a:r>
          </a:p>
        </p:txBody>
      </p:sp>
      <p:sp>
        <p:nvSpPr>
          <p:cNvPr id="80" name="TextBox 79">
            <a:extLst>
              <a:ext uri="{FF2B5EF4-FFF2-40B4-BE49-F238E27FC236}">
                <a16:creationId xmlns:a16="http://schemas.microsoft.com/office/drawing/2014/main" id="{54FAAD45-BFAD-8D4D-7119-4EDAE13DE30C}"/>
              </a:ext>
            </a:extLst>
          </p:cNvPr>
          <p:cNvSpPr txBox="1"/>
          <p:nvPr/>
        </p:nvSpPr>
        <p:spPr>
          <a:xfrm>
            <a:off x="5684312" y="4157548"/>
            <a:ext cx="1646111" cy="738664"/>
          </a:xfrm>
          <a:prstGeom prst="rect">
            <a:avLst/>
          </a:prstGeom>
          <a:noFill/>
        </p:spPr>
        <p:txBody>
          <a:bodyPr wrap="square" rtlCol="0">
            <a:spAutoFit/>
          </a:bodyPr>
          <a:lstStyle/>
          <a:p>
            <a:pPr marL="128588" indent="-128588" defTabSz="685800">
              <a:buFont typeface="Arial" panose="020B0604020202020204" pitchFamily="34" charset="0"/>
              <a:buChar char="•"/>
            </a:pPr>
            <a:r>
              <a:rPr lang="en-US" sz="1050" dirty="0">
                <a:solidFill>
                  <a:prstClr val="black"/>
                </a:solidFill>
                <a:latin typeface="Times New Roman" panose="02020603050405020304" pitchFamily="18" charset="0"/>
                <a:cs typeface="Times New Roman" panose="02020603050405020304" pitchFamily="18" charset="0"/>
              </a:rPr>
              <a:t>Perform sample-based verification of data collected through desk and self-registration.</a:t>
            </a:r>
          </a:p>
        </p:txBody>
      </p:sp>
      <p:sp>
        <p:nvSpPr>
          <p:cNvPr id="81" name="TextBox 80">
            <a:extLst>
              <a:ext uri="{FF2B5EF4-FFF2-40B4-BE49-F238E27FC236}">
                <a16:creationId xmlns:a16="http://schemas.microsoft.com/office/drawing/2014/main" id="{137D5720-8A5B-ED9A-0A9A-E0F951DD9E51}"/>
              </a:ext>
            </a:extLst>
          </p:cNvPr>
          <p:cNvSpPr txBox="1"/>
          <p:nvPr/>
        </p:nvSpPr>
        <p:spPr>
          <a:xfrm>
            <a:off x="7433416" y="4261605"/>
            <a:ext cx="1531388" cy="1223412"/>
          </a:xfrm>
          <a:prstGeom prst="rect">
            <a:avLst/>
          </a:prstGeom>
          <a:noFill/>
        </p:spPr>
        <p:txBody>
          <a:bodyPr wrap="square" rtlCol="0">
            <a:spAutoFit/>
          </a:bodyPr>
          <a:lstStyle/>
          <a:p>
            <a:pPr marL="128588" indent="-128588" defTabSz="685800">
              <a:buFont typeface="Arial" panose="020B0604020202020204" pitchFamily="34" charset="0"/>
              <a:buChar char="•"/>
            </a:pPr>
            <a:r>
              <a:rPr lang="en-US" sz="1050" dirty="0">
                <a:solidFill>
                  <a:prstClr val="black"/>
                </a:solidFill>
                <a:latin typeface="Times New Roman" panose="02020603050405020304" pitchFamily="18" charset="0"/>
                <a:cs typeface="Times New Roman" panose="02020603050405020304" pitchFamily="18" charset="0"/>
              </a:rPr>
              <a:t>Assist PSPA in designing the PSER registration form and training.</a:t>
            </a:r>
          </a:p>
          <a:p>
            <a:pPr marL="128588" indent="-128588" defTabSz="685800">
              <a:buFont typeface="Arial" panose="020B0604020202020204" pitchFamily="34" charset="0"/>
              <a:buChar char="•"/>
            </a:pPr>
            <a:r>
              <a:rPr lang="en-US" sz="1050" dirty="0">
                <a:solidFill>
                  <a:prstClr val="black"/>
                </a:solidFill>
                <a:latin typeface="Times New Roman" panose="02020603050405020304" pitchFamily="18" charset="0"/>
                <a:cs typeface="Times New Roman" panose="02020603050405020304" pitchFamily="18" charset="0"/>
              </a:rPr>
              <a:t>Supporting the Urban Unit in field verifications.</a:t>
            </a:r>
          </a:p>
        </p:txBody>
      </p:sp>
      <p:pic>
        <p:nvPicPr>
          <p:cNvPr id="82" name="Graphic 81">
            <a:extLst>
              <a:ext uri="{FF2B5EF4-FFF2-40B4-BE49-F238E27FC236}">
                <a16:creationId xmlns:a16="http://schemas.microsoft.com/office/drawing/2014/main" id="{F29D379F-D421-7E7D-EF18-89DB3AC01904}"/>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7396801" y="3076987"/>
            <a:ext cx="1629005" cy="698429"/>
          </a:xfrm>
          <a:prstGeom prst="rect">
            <a:avLst/>
          </a:prstGeom>
        </p:spPr>
      </p:pic>
      <p:sp>
        <p:nvSpPr>
          <p:cNvPr id="86" name="TextBox 85">
            <a:extLst>
              <a:ext uri="{FF2B5EF4-FFF2-40B4-BE49-F238E27FC236}">
                <a16:creationId xmlns:a16="http://schemas.microsoft.com/office/drawing/2014/main" id="{DFAADBC7-9377-E65C-CCC9-288AB9F96B21}"/>
              </a:ext>
            </a:extLst>
          </p:cNvPr>
          <p:cNvSpPr txBox="1"/>
          <p:nvPr/>
        </p:nvSpPr>
        <p:spPr>
          <a:xfrm>
            <a:off x="7709846" y="3575164"/>
            <a:ext cx="1369770" cy="384721"/>
          </a:xfrm>
          <a:prstGeom prst="rect">
            <a:avLst/>
          </a:prstGeom>
          <a:noFill/>
        </p:spPr>
        <p:txBody>
          <a:bodyPr wrap="square">
            <a:spAutoFit/>
          </a:bodyPr>
          <a:lstStyle/>
          <a:p>
            <a:pPr defTabSz="685800"/>
            <a:r>
              <a:rPr lang="en-US" sz="1000" b="1" dirty="0">
                <a:solidFill>
                  <a:prstClr val="black"/>
                </a:solidFill>
                <a:latin typeface="Times New Roman" panose="02020603050405020304" pitchFamily="18" charset="0"/>
                <a:cs typeface="Times New Roman" panose="02020603050405020304" pitchFamily="18" charset="0"/>
              </a:rPr>
              <a:t> Rs </a:t>
            </a:r>
            <a:r>
              <a:rPr lang="en-PK" sz="1000" b="1" dirty="0">
                <a:latin typeface="Times New Roman" panose="02020603050405020304" pitchFamily="18" charset="0"/>
                <a:cs typeface="Times New Roman" panose="02020603050405020304" pitchFamily="18" charset="0"/>
              </a:rPr>
              <a:t>9.62</a:t>
            </a:r>
            <a:r>
              <a:rPr lang="en-US" sz="1000" b="1" dirty="0">
                <a:latin typeface="Times New Roman" panose="02020603050405020304" pitchFamily="18" charset="0"/>
                <a:cs typeface="Times New Roman" panose="02020603050405020304" pitchFamily="18" charset="0"/>
              </a:rPr>
              <a:t> </a:t>
            </a:r>
            <a:r>
              <a:rPr lang="en-US" sz="1000" b="1" dirty="0">
                <a:solidFill>
                  <a:prstClr val="black"/>
                </a:solidFill>
                <a:latin typeface="Times New Roman" panose="02020603050405020304" pitchFamily="18" charset="0"/>
                <a:cs typeface="Times New Roman" panose="02020603050405020304" pitchFamily="18" charset="0"/>
              </a:rPr>
              <a:t>million</a:t>
            </a:r>
            <a:endParaRPr lang="en-PK" sz="1000" b="1" dirty="0">
              <a:solidFill>
                <a:prstClr val="black"/>
              </a:solidFill>
              <a:latin typeface="Times New Roman" panose="02020603050405020304" pitchFamily="18" charset="0"/>
              <a:cs typeface="Times New Roman" panose="02020603050405020304" pitchFamily="18" charset="0"/>
            </a:endParaRPr>
          </a:p>
          <a:p>
            <a:pPr defTabSz="685800"/>
            <a:endParaRPr lang="en-PK" sz="900" b="1" dirty="0">
              <a:solidFill>
                <a:prstClr val="black"/>
              </a:solidFill>
              <a:latin typeface="PT Serif" panose="020A0603040505020204" pitchFamily="18" charset="0"/>
            </a:endParaRPr>
          </a:p>
        </p:txBody>
      </p:sp>
      <p:sp>
        <p:nvSpPr>
          <p:cNvPr id="87" name="Rectangle: Rounded Corners 86">
            <a:extLst>
              <a:ext uri="{FF2B5EF4-FFF2-40B4-BE49-F238E27FC236}">
                <a16:creationId xmlns:a16="http://schemas.microsoft.com/office/drawing/2014/main" id="{EA58A1AE-2AE6-F8BB-705D-41F63FDF8CD9}"/>
              </a:ext>
            </a:extLst>
          </p:cNvPr>
          <p:cNvSpPr/>
          <p:nvPr/>
        </p:nvSpPr>
        <p:spPr>
          <a:xfrm>
            <a:off x="508835" y="4273527"/>
            <a:ext cx="1603769" cy="1268596"/>
          </a:xfrm>
          <a:prstGeom prst="roundRect">
            <a:avLst/>
          </a:prstGeom>
          <a:noFill/>
          <a:ln>
            <a:solidFill>
              <a:schemeClr val="accent6">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endParaRPr lang="en-US" sz="1350">
              <a:solidFill>
                <a:prstClr val="white"/>
              </a:solidFill>
              <a:latin typeface="Calibri" panose="020F0502020204030204"/>
            </a:endParaRPr>
          </a:p>
        </p:txBody>
      </p:sp>
      <p:sp>
        <p:nvSpPr>
          <p:cNvPr id="88" name="TextBox 87">
            <a:extLst>
              <a:ext uri="{FF2B5EF4-FFF2-40B4-BE49-F238E27FC236}">
                <a16:creationId xmlns:a16="http://schemas.microsoft.com/office/drawing/2014/main" id="{50018656-F1C6-0D03-39CB-77429EA79B75}"/>
              </a:ext>
            </a:extLst>
          </p:cNvPr>
          <p:cNvSpPr txBox="1"/>
          <p:nvPr/>
        </p:nvSpPr>
        <p:spPr>
          <a:xfrm>
            <a:off x="540165" y="4312854"/>
            <a:ext cx="1586049" cy="1223412"/>
          </a:xfrm>
          <a:prstGeom prst="rect">
            <a:avLst/>
          </a:prstGeom>
          <a:noFill/>
        </p:spPr>
        <p:txBody>
          <a:bodyPr wrap="square" rtlCol="0">
            <a:spAutoFit/>
          </a:bodyPr>
          <a:lstStyle/>
          <a:p>
            <a:pPr marL="128588" indent="-128588" defTabSz="685800">
              <a:buFont typeface="Arial" panose="020B0604020202020204" pitchFamily="34" charset="0"/>
              <a:buChar char="•"/>
            </a:pPr>
            <a:r>
              <a:rPr lang="en-US" sz="1050" dirty="0">
                <a:solidFill>
                  <a:prstClr val="black"/>
                </a:solidFill>
                <a:latin typeface="Times New Roman" panose="02020603050405020304" pitchFamily="18" charset="0"/>
                <a:cs typeface="Times New Roman" panose="02020603050405020304" pitchFamily="18" charset="0"/>
              </a:rPr>
              <a:t>To perform the overall coordination of the program. </a:t>
            </a:r>
          </a:p>
          <a:p>
            <a:pPr marL="128588" indent="-128588" defTabSz="685800">
              <a:buFont typeface="Arial" panose="020B0604020202020204" pitchFamily="34" charset="0"/>
              <a:buChar char="•"/>
            </a:pPr>
            <a:r>
              <a:rPr lang="en-US" sz="1050" dirty="0">
                <a:solidFill>
                  <a:prstClr val="black"/>
                </a:solidFill>
                <a:latin typeface="Times New Roman" panose="02020603050405020304" pitchFamily="18" charset="0"/>
                <a:cs typeface="Times New Roman" panose="02020603050405020304" pitchFamily="18" charset="0"/>
              </a:rPr>
              <a:t>Ensure compliance of all activities by the IPs.</a:t>
            </a:r>
          </a:p>
          <a:p>
            <a:pPr marL="128588" indent="-128588" defTabSz="685800">
              <a:buFont typeface="Arial" panose="020B0604020202020204" pitchFamily="34" charset="0"/>
              <a:buChar char="•"/>
            </a:pPr>
            <a:r>
              <a:rPr lang="en-US" sz="1050" dirty="0">
                <a:solidFill>
                  <a:prstClr val="black"/>
                </a:solidFill>
                <a:latin typeface="Times New Roman" panose="02020603050405020304" pitchFamily="18" charset="0"/>
                <a:cs typeface="Times New Roman" panose="02020603050405020304" pitchFamily="18" charset="0"/>
              </a:rPr>
              <a:t>Assist in timely release of funds to the IPs. </a:t>
            </a:r>
          </a:p>
        </p:txBody>
      </p:sp>
      <p:cxnSp>
        <p:nvCxnSpPr>
          <p:cNvPr id="115" name="Straight Connector 114">
            <a:extLst>
              <a:ext uri="{FF2B5EF4-FFF2-40B4-BE49-F238E27FC236}">
                <a16:creationId xmlns:a16="http://schemas.microsoft.com/office/drawing/2014/main" id="{E3E07C85-365D-285B-DBE9-FB3BE234754C}"/>
              </a:ext>
            </a:extLst>
          </p:cNvPr>
          <p:cNvCxnSpPr>
            <a:cxnSpLocks/>
            <a:stCxn id="40" idx="0"/>
          </p:cNvCxnSpPr>
          <p:nvPr/>
        </p:nvCxnSpPr>
        <p:spPr>
          <a:xfrm flipH="1" flipV="1">
            <a:off x="2996073" y="2931662"/>
            <a:ext cx="1301" cy="180514"/>
          </a:xfrm>
          <a:prstGeom prst="line">
            <a:avLst/>
          </a:prstGeom>
          <a:ln w="38100">
            <a:solidFill>
              <a:schemeClr val="bg1">
                <a:lumMod val="75000"/>
              </a:schemeClr>
            </a:solidFill>
          </a:ln>
        </p:spPr>
        <p:style>
          <a:lnRef idx="1">
            <a:schemeClr val="accent3"/>
          </a:lnRef>
          <a:fillRef idx="0">
            <a:schemeClr val="accent3"/>
          </a:fillRef>
          <a:effectRef idx="0">
            <a:schemeClr val="accent3"/>
          </a:effectRef>
          <a:fontRef idx="minor">
            <a:schemeClr val="tx1"/>
          </a:fontRef>
        </p:style>
      </p:cxnSp>
      <p:cxnSp>
        <p:nvCxnSpPr>
          <p:cNvPr id="106" name="Straight Connector 105">
            <a:extLst>
              <a:ext uri="{FF2B5EF4-FFF2-40B4-BE49-F238E27FC236}">
                <a16:creationId xmlns:a16="http://schemas.microsoft.com/office/drawing/2014/main" id="{15CAADAC-BC82-DAE8-83F9-0D6D5D8EB00F}"/>
              </a:ext>
            </a:extLst>
          </p:cNvPr>
          <p:cNvCxnSpPr>
            <a:cxnSpLocks/>
          </p:cNvCxnSpPr>
          <p:nvPr/>
        </p:nvCxnSpPr>
        <p:spPr>
          <a:xfrm flipH="1">
            <a:off x="868848" y="2917727"/>
            <a:ext cx="7454590" cy="13935"/>
          </a:xfrm>
          <a:prstGeom prst="line">
            <a:avLst/>
          </a:prstGeom>
          <a:ln w="38100">
            <a:solidFill>
              <a:schemeClr val="bg1">
                <a:lumMod val="75000"/>
              </a:schemeClr>
            </a:solidFill>
          </a:ln>
        </p:spPr>
        <p:style>
          <a:lnRef idx="1">
            <a:schemeClr val="accent3"/>
          </a:lnRef>
          <a:fillRef idx="0">
            <a:schemeClr val="accent3"/>
          </a:fillRef>
          <a:effectRef idx="0">
            <a:schemeClr val="accent3"/>
          </a:effectRef>
          <a:fontRef idx="minor">
            <a:schemeClr val="tx1"/>
          </a:fontRef>
        </p:style>
      </p:cxnSp>
      <p:cxnSp>
        <p:nvCxnSpPr>
          <p:cNvPr id="108" name="Straight Connector 107">
            <a:extLst>
              <a:ext uri="{FF2B5EF4-FFF2-40B4-BE49-F238E27FC236}">
                <a16:creationId xmlns:a16="http://schemas.microsoft.com/office/drawing/2014/main" id="{3E4B594F-D9D2-F168-4A66-8741A99C5E5D}"/>
              </a:ext>
            </a:extLst>
          </p:cNvPr>
          <p:cNvCxnSpPr/>
          <p:nvPr/>
        </p:nvCxnSpPr>
        <p:spPr>
          <a:xfrm>
            <a:off x="1500516" y="2936691"/>
            <a:ext cx="0" cy="170454"/>
          </a:xfrm>
          <a:prstGeom prst="line">
            <a:avLst/>
          </a:prstGeom>
          <a:ln w="381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3" name="Straight Connector 122">
            <a:extLst>
              <a:ext uri="{FF2B5EF4-FFF2-40B4-BE49-F238E27FC236}">
                <a16:creationId xmlns:a16="http://schemas.microsoft.com/office/drawing/2014/main" id="{EDF2F968-FECF-715C-9019-3F116F48E44E}"/>
              </a:ext>
            </a:extLst>
          </p:cNvPr>
          <p:cNvCxnSpPr/>
          <p:nvPr/>
        </p:nvCxnSpPr>
        <p:spPr>
          <a:xfrm flipV="1">
            <a:off x="6631712" y="2917728"/>
            <a:ext cx="0" cy="178031"/>
          </a:xfrm>
          <a:prstGeom prst="line">
            <a:avLst/>
          </a:prstGeom>
          <a:ln w="38100">
            <a:solidFill>
              <a:schemeClr val="bg1">
                <a:lumMod val="75000"/>
              </a:schemeClr>
            </a:solidFill>
          </a:ln>
        </p:spPr>
        <p:style>
          <a:lnRef idx="1">
            <a:schemeClr val="accent3"/>
          </a:lnRef>
          <a:fillRef idx="0">
            <a:schemeClr val="accent3"/>
          </a:fillRef>
          <a:effectRef idx="0">
            <a:schemeClr val="accent3"/>
          </a:effectRef>
          <a:fontRef idx="minor">
            <a:schemeClr val="tx1"/>
          </a:fontRef>
        </p:style>
      </p:cxnSp>
      <p:cxnSp>
        <p:nvCxnSpPr>
          <p:cNvPr id="125" name="Straight Connector 124">
            <a:extLst>
              <a:ext uri="{FF2B5EF4-FFF2-40B4-BE49-F238E27FC236}">
                <a16:creationId xmlns:a16="http://schemas.microsoft.com/office/drawing/2014/main" id="{A9EAA32B-70FA-74C2-644B-27B8DD433394}"/>
              </a:ext>
            </a:extLst>
          </p:cNvPr>
          <p:cNvCxnSpPr/>
          <p:nvPr/>
        </p:nvCxnSpPr>
        <p:spPr>
          <a:xfrm>
            <a:off x="8323438" y="2917727"/>
            <a:ext cx="0" cy="170454"/>
          </a:xfrm>
          <a:prstGeom prst="line">
            <a:avLst/>
          </a:prstGeom>
          <a:ln w="38100">
            <a:solidFill>
              <a:schemeClr val="bg1">
                <a:lumMod val="75000"/>
              </a:schemeClr>
            </a:solidFill>
          </a:ln>
        </p:spPr>
        <p:style>
          <a:lnRef idx="1">
            <a:schemeClr val="accent3"/>
          </a:lnRef>
          <a:fillRef idx="0">
            <a:schemeClr val="accent3"/>
          </a:fillRef>
          <a:effectRef idx="0">
            <a:schemeClr val="accent3"/>
          </a:effectRef>
          <a:fontRef idx="minor">
            <a:schemeClr val="tx1"/>
          </a:fontRef>
        </p:style>
      </p:cxnSp>
      <p:sp>
        <p:nvSpPr>
          <p:cNvPr id="139" name="TextBox 138">
            <a:extLst>
              <a:ext uri="{FF2B5EF4-FFF2-40B4-BE49-F238E27FC236}">
                <a16:creationId xmlns:a16="http://schemas.microsoft.com/office/drawing/2014/main" id="{8F986A46-EF06-EBA5-6DE2-096EAD07B10A}"/>
              </a:ext>
            </a:extLst>
          </p:cNvPr>
          <p:cNvSpPr txBox="1"/>
          <p:nvPr/>
        </p:nvSpPr>
        <p:spPr>
          <a:xfrm>
            <a:off x="2122968" y="3829548"/>
            <a:ext cx="1751436" cy="400110"/>
          </a:xfrm>
          <a:prstGeom prst="rect">
            <a:avLst/>
          </a:prstGeom>
          <a:solidFill>
            <a:schemeClr val="accent6">
              <a:lumMod val="20000"/>
              <a:lumOff val="80000"/>
            </a:schemeClr>
          </a:solidFill>
        </p:spPr>
        <p:txBody>
          <a:bodyPr wrap="square" rtlCol="0">
            <a:spAutoFit/>
          </a:bodyPr>
          <a:lstStyle/>
          <a:p>
            <a:pPr algn="ctr" defTabSz="685800"/>
            <a:r>
              <a:rPr lang="en-US" sz="1000" b="1" dirty="0">
                <a:solidFill>
                  <a:prstClr val="black"/>
                </a:solidFill>
                <a:latin typeface="Times New Roman" panose="02020603050405020304" pitchFamily="18" charset="0"/>
                <a:cs typeface="Times New Roman" panose="02020603050405020304" pitchFamily="18" charset="0"/>
              </a:rPr>
              <a:t>Planning, Implementation, and Monitoring</a:t>
            </a:r>
          </a:p>
        </p:txBody>
      </p:sp>
      <p:sp>
        <p:nvSpPr>
          <p:cNvPr id="140" name="TextBox 139">
            <a:extLst>
              <a:ext uri="{FF2B5EF4-FFF2-40B4-BE49-F238E27FC236}">
                <a16:creationId xmlns:a16="http://schemas.microsoft.com/office/drawing/2014/main" id="{E3A87F73-B8CC-7DED-47EC-6289ECE02927}"/>
              </a:ext>
            </a:extLst>
          </p:cNvPr>
          <p:cNvSpPr txBox="1"/>
          <p:nvPr/>
        </p:nvSpPr>
        <p:spPr>
          <a:xfrm>
            <a:off x="510911" y="3837426"/>
            <a:ext cx="1505616" cy="400110"/>
          </a:xfrm>
          <a:prstGeom prst="rect">
            <a:avLst/>
          </a:prstGeom>
          <a:solidFill>
            <a:schemeClr val="accent6">
              <a:lumMod val="20000"/>
              <a:lumOff val="80000"/>
            </a:schemeClr>
          </a:solidFill>
        </p:spPr>
        <p:txBody>
          <a:bodyPr wrap="square" rtlCol="0">
            <a:spAutoFit/>
          </a:bodyPr>
          <a:lstStyle/>
          <a:p>
            <a:pPr algn="ctr" defTabSz="685800"/>
            <a:r>
              <a:rPr lang="en-US" sz="1000" b="1" dirty="0">
                <a:solidFill>
                  <a:prstClr val="black"/>
                </a:solidFill>
                <a:latin typeface="Times New Roman" panose="02020603050405020304" pitchFamily="18" charset="0"/>
                <a:cs typeface="Times New Roman" panose="02020603050405020304" pitchFamily="18" charset="0"/>
              </a:rPr>
              <a:t>Coordination and Reporting </a:t>
            </a:r>
          </a:p>
        </p:txBody>
      </p:sp>
      <p:sp>
        <p:nvSpPr>
          <p:cNvPr id="141" name="TextBox 140">
            <a:extLst>
              <a:ext uri="{FF2B5EF4-FFF2-40B4-BE49-F238E27FC236}">
                <a16:creationId xmlns:a16="http://schemas.microsoft.com/office/drawing/2014/main" id="{81A252F7-BF9A-2A7D-9593-36E2FA42EE20}"/>
              </a:ext>
            </a:extLst>
          </p:cNvPr>
          <p:cNvSpPr txBox="1"/>
          <p:nvPr/>
        </p:nvSpPr>
        <p:spPr>
          <a:xfrm>
            <a:off x="3948009" y="3867296"/>
            <a:ext cx="1611306" cy="246221"/>
          </a:xfrm>
          <a:prstGeom prst="rect">
            <a:avLst/>
          </a:prstGeom>
          <a:solidFill>
            <a:schemeClr val="accent6">
              <a:lumMod val="20000"/>
              <a:lumOff val="80000"/>
            </a:schemeClr>
          </a:solidFill>
        </p:spPr>
        <p:txBody>
          <a:bodyPr wrap="square" rtlCol="0">
            <a:spAutoFit/>
          </a:bodyPr>
          <a:lstStyle/>
          <a:p>
            <a:pPr algn="ctr" defTabSz="685800"/>
            <a:r>
              <a:rPr lang="en-US" sz="1000" b="1" dirty="0">
                <a:solidFill>
                  <a:prstClr val="black"/>
                </a:solidFill>
                <a:latin typeface="Times New Roman" panose="02020603050405020304" pitchFamily="18" charset="0"/>
                <a:cs typeface="Times New Roman" panose="02020603050405020304" pitchFamily="18" charset="0"/>
              </a:rPr>
              <a:t>IT support</a:t>
            </a:r>
          </a:p>
        </p:txBody>
      </p:sp>
      <p:sp>
        <p:nvSpPr>
          <p:cNvPr id="142" name="TextBox 141">
            <a:extLst>
              <a:ext uri="{FF2B5EF4-FFF2-40B4-BE49-F238E27FC236}">
                <a16:creationId xmlns:a16="http://schemas.microsoft.com/office/drawing/2014/main" id="{7A5AA74F-F61D-5FF7-7060-925DD5F32C0D}"/>
              </a:ext>
            </a:extLst>
          </p:cNvPr>
          <p:cNvSpPr txBox="1"/>
          <p:nvPr/>
        </p:nvSpPr>
        <p:spPr>
          <a:xfrm>
            <a:off x="5691092" y="3868508"/>
            <a:ext cx="1611306" cy="246221"/>
          </a:xfrm>
          <a:prstGeom prst="rect">
            <a:avLst/>
          </a:prstGeom>
          <a:solidFill>
            <a:schemeClr val="accent6">
              <a:lumMod val="20000"/>
              <a:lumOff val="80000"/>
            </a:schemeClr>
          </a:solidFill>
        </p:spPr>
        <p:txBody>
          <a:bodyPr wrap="square" rtlCol="0">
            <a:spAutoFit/>
          </a:bodyPr>
          <a:lstStyle/>
          <a:p>
            <a:pPr algn="ctr" defTabSz="685800"/>
            <a:r>
              <a:rPr lang="en-US" sz="1000" b="1" dirty="0">
                <a:solidFill>
                  <a:prstClr val="black"/>
                </a:solidFill>
                <a:latin typeface="Times New Roman" panose="02020603050405020304" pitchFamily="18" charset="0"/>
                <a:cs typeface="Times New Roman" panose="02020603050405020304" pitchFamily="18" charset="0"/>
              </a:rPr>
              <a:t>Field Verifications</a:t>
            </a:r>
          </a:p>
        </p:txBody>
      </p:sp>
      <p:sp>
        <p:nvSpPr>
          <p:cNvPr id="143" name="TextBox 142">
            <a:extLst>
              <a:ext uri="{FF2B5EF4-FFF2-40B4-BE49-F238E27FC236}">
                <a16:creationId xmlns:a16="http://schemas.microsoft.com/office/drawing/2014/main" id="{9C78DB9E-8F99-2D26-AE52-07D089FEFC2C}"/>
              </a:ext>
            </a:extLst>
          </p:cNvPr>
          <p:cNvSpPr txBox="1"/>
          <p:nvPr/>
        </p:nvSpPr>
        <p:spPr>
          <a:xfrm>
            <a:off x="7418083" y="3848900"/>
            <a:ext cx="1611306" cy="246221"/>
          </a:xfrm>
          <a:prstGeom prst="rect">
            <a:avLst/>
          </a:prstGeom>
          <a:solidFill>
            <a:schemeClr val="accent6">
              <a:lumMod val="20000"/>
              <a:lumOff val="80000"/>
            </a:schemeClr>
          </a:solidFill>
        </p:spPr>
        <p:txBody>
          <a:bodyPr wrap="square" rtlCol="0">
            <a:spAutoFit/>
          </a:bodyPr>
          <a:lstStyle/>
          <a:p>
            <a:pPr algn="ctr" defTabSz="685800"/>
            <a:r>
              <a:rPr lang="en-US" sz="1000" b="1" dirty="0">
                <a:solidFill>
                  <a:prstClr val="black"/>
                </a:solidFill>
                <a:latin typeface="Times New Roman" panose="02020603050405020304" pitchFamily="18" charset="0"/>
                <a:cs typeface="Times New Roman" panose="02020603050405020304" pitchFamily="18" charset="0"/>
              </a:rPr>
              <a:t>Technical support to UU</a:t>
            </a:r>
          </a:p>
        </p:txBody>
      </p:sp>
      <p:cxnSp>
        <p:nvCxnSpPr>
          <p:cNvPr id="21" name="Connector: Elbow 20">
            <a:extLst>
              <a:ext uri="{FF2B5EF4-FFF2-40B4-BE49-F238E27FC236}">
                <a16:creationId xmlns:a16="http://schemas.microsoft.com/office/drawing/2014/main" id="{1EFD2BC8-6EBE-FC37-4E44-48A1BDF12F88}"/>
              </a:ext>
            </a:extLst>
          </p:cNvPr>
          <p:cNvCxnSpPr>
            <a:cxnSpLocks/>
            <a:endCxn id="27" idx="0"/>
          </p:cNvCxnSpPr>
          <p:nvPr/>
        </p:nvCxnSpPr>
        <p:spPr>
          <a:xfrm>
            <a:off x="6595247" y="1586775"/>
            <a:ext cx="544253" cy="504889"/>
          </a:xfrm>
          <a:prstGeom prst="bentConnector2">
            <a:avLst/>
          </a:prstGeom>
          <a:ln w="381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95978969-3A68-19CF-5FEB-E4C7364E324F}"/>
              </a:ext>
            </a:extLst>
          </p:cNvPr>
          <p:cNvCxnSpPr>
            <a:cxnSpLocks/>
            <a:endCxn id="46" idx="0"/>
          </p:cNvCxnSpPr>
          <p:nvPr/>
        </p:nvCxnSpPr>
        <p:spPr>
          <a:xfrm>
            <a:off x="4736275" y="1857736"/>
            <a:ext cx="1" cy="1244380"/>
          </a:xfrm>
          <a:prstGeom prst="line">
            <a:avLst/>
          </a:prstGeom>
          <a:ln w="381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27" name="Rectangle: Rounded Corners 26">
            <a:extLst>
              <a:ext uri="{FF2B5EF4-FFF2-40B4-BE49-F238E27FC236}">
                <a16:creationId xmlns:a16="http://schemas.microsoft.com/office/drawing/2014/main" id="{560846FB-AABB-4DD3-1C93-585E83F784B5}"/>
              </a:ext>
            </a:extLst>
          </p:cNvPr>
          <p:cNvSpPr/>
          <p:nvPr/>
        </p:nvSpPr>
        <p:spPr>
          <a:xfrm>
            <a:off x="5707811" y="2091664"/>
            <a:ext cx="2863377" cy="476604"/>
          </a:xfrm>
          <a:prstGeom prst="roundRect">
            <a:avLst/>
          </a:prstGeom>
          <a:solidFill>
            <a:schemeClr val="accent4">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r>
              <a:rPr lang="en-US" sz="1600" b="1" dirty="0">
                <a:solidFill>
                  <a:schemeClr val="tx1"/>
                </a:solidFill>
                <a:latin typeface="Times New Roman" panose="02020603050405020304" pitchFamily="18" charset="0"/>
                <a:cs typeface="Times New Roman" panose="02020603050405020304" pitchFamily="18" charset="0"/>
                <a:hlinkClick r:id="rId12" action="ppaction://hlinksldjump">
                  <a:extLst>
                    <a:ext uri="{A12FA001-AC4F-418D-AE19-62706E023703}">
                      <ahyp:hlinkClr xmlns:ahyp="http://schemas.microsoft.com/office/drawing/2018/hyperlinkcolor" val="tx"/>
                    </a:ext>
                  </a:extLst>
                </a:hlinkClick>
              </a:rPr>
              <a:t>CORE WORKING GROUP</a:t>
            </a:r>
            <a:endParaRPr lang="en-US" sz="1600" b="1" dirty="0">
              <a:solidFill>
                <a:schemeClr val="tx1"/>
              </a:solidFill>
              <a:latin typeface="Times New Roman" panose="02020603050405020304" pitchFamily="18" charset="0"/>
              <a:cs typeface="Times New Roman" panose="02020603050405020304" pitchFamily="18" charset="0"/>
            </a:endParaRPr>
          </a:p>
        </p:txBody>
      </p:sp>
      <p:sp>
        <p:nvSpPr>
          <p:cNvPr id="28" name="Rectangle: Rounded Corners 27">
            <a:extLst>
              <a:ext uri="{FF2B5EF4-FFF2-40B4-BE49-F238E27FC236}">
                <a16:creationId xmlns:a16="http://schemas.microsoft.com/office/drawing/2014/main" id="{A78E8085-FCF2-DEC3-0CD0-28EE85890C42}"/>
              </a:ext>
            </a:extLst>
          </p:cNvPr>
          <p:cNvSpPr/>
          <p:nvPr/>
        </p:nvSpPr>
        <p:spPr>
          <a:xfrm>
            <a:off x="2729178" y="1305912"/>
            <a:ext cx="3902534" cy="585707"/>
          </a:xfrm>
          <a:prstGeom prst="roundRect">
            <a:avLst/>
          </a:prstGeom>
          <a:solidFill>
            <a:schemeClr val="accent2">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r>
              <a:rPr lang="en-US" sz="1600" b="1" dirty="0">
                <a:solidFill>
                  <a:schemeClr val="tx1"/>
                </a:solidFill>
                <a:latin typeface="Times New Roman" panose="02020603050405020304" pitchFamily="18" charset="0"/>
                <a:cs typeface="Times New Roman" panose="02020603050405020304" pitchFamily="18" charset="0"/>
                <a:hlinkClick r:id="rId13" action="ppaction://hlinksldjump">
                  <a:extLst>
                    <a:ext uri="{A12FA001-AC4F-418D-AE19-62706E023703}">
                      <ahyp:hlinkClr xmlns:ahyp="http://schemas.microsoft.com/office/drawing/2018/hyperlinkcolor" val="tx"/>
                    </a:ext>
                  </a:extLst>
                </a:hlinkClick>
              </a:rPr>
              <a:t>PROGRAM STEERING COMMITTEE</a:t>
            </a:r>
            <a:endParaRPr lang="en-US" sz="1600" b="1" dirty="0">
              <a:solidFill>
                <a:schemeClr val="tx1"/>
              </a:solidFill>
              <a:latin typeface="Times New Roman" panose="02020603050405020304" pitchFamily="18" charset="0"/>
              <a:cs typeface="Times New Roman" panose="02020603050405020304" pitchFamily="18" charset="0"/>
            </a:endParaRPr>
          </a:p>
        </p:txBody>
      </p:sp>
      <p:pic>
        <p:nvPicPr>
          <p:cNvPr id="3" name="Graphic 2">
            <a:extLst>
              <a:ext uri="{FF2B5EF4-FFF2-40B4-BE49-F238E27FC236}">
                <a16:creationId xmlns:a16="http://schemas.microsoft.com/office/drawing/2014/main" id="{FB0FD336-1F80-9BEA-0D1C-938A36C82A93}"/>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7545533" y="3197545"/>
            <a:ext cx="343181" cy="299402"/>
          </a:xfrm>
          <a:prstGeom prst="rect">
            <a:avLst/>
          </a:prstGeom>
        </p:spPr>
      </p:pic>
      <p:sp>
        <p:nvSpPr>
          <p:cNvPr id="17" name="Rectangle: Rounded Corners 16">
            <a:extLst>
              <a:ext uri="{FF2B5EF4-FFF2-40B4-BE49-F238E27FC236}">
                <a16:creationId xmlns:a16="http://schemas.microsoft.com/office/drawing/2014/main" id="{BCCEFB53-BBA6-117A-D650-4DBC7DA61CD7}"/>
              </a:ext>
            </a:extLst>
          </p:cNvPr>
          <p:cNvSpPr/>
          <p:nvPr/>
        </p:nvSpPr>
        <p:spPr>
          <a:xfrm>
            <a:off x="605788" y="1813511"/>
            <a:ext cx="1616474" cy="767147"/>
          </a:xfrm>
          <a:prstGeom prst="roundRect">
            <a:avLst/>
          </a:prstGeom>
          <a:solidFill>
            <a:schemeClr val="accent4">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r>
              <a:rPr lang="en-US" sz="1600" b="1" dirty="0">
                <a:solidFill>
                  <a:schemeClr val="tx1"/>
                </a:solidFill>
                <a:latin typeface="Times New Roman" panose="02020603050405020304" pitchFamily="18" charset="0"/>
                <a:cs typeface="Times New Roman" panose="02020603050405020304" pitchFamily="18" charset="0"/>
                <a:hlinkClick r:id="" action="ppaction://noaction">
                  <a:extLst>
                    <a:ext uri="{A12FA001-AC4F-418D-AE19-62706E023703}">
                      <ahyp:hlinkClr xmlns:ahyp="http://schemas.microsoft.com/office/drawing/2018/hyperlinkcolor" val="tx"/>
                    </a:ext>
                  </a:extLst>
                </a:hlinkClick>
              </a:rPr>
              <a:t>District PSER Committees</a:t>
            </a:r>
            <a:endParaRPr lang="en-PK" sz="1600" b="1" dirty="0">
              <a:solidFill>
                <a:schemeClr val="tx1"/>
              </a:solidFill>
              <a:highlight>
                <a:srgbClr val="FFFF00"/>
              </a:highlight>
              <a:latin typeface="Times New Roman" panose="02020603050405020304" pitchFamily="18" charset="0"/>
              <a:cs typeface="Times New Roman" panose="02020603050405020304" pitchFamily="18" charset="0"/>
            </a:endParaRPr>
          </a:p>
        </p:txBody>
      </p:sp>
      <p:cxnSp>
        <p:nvCxnSpPr>
          <p:cNvPr id="18" name="Straight Connector 17">
            <a:extLst>
              <a:ext uri="{FF2B5EF4-FFF2-40B4-BE49-F238E27FC236}">
                <a16:creationId xmlns:a16="http://schemas.microsoft.com/office/drawing/2014/main" id="{3DAF417D-42CE-62F1-8AC1-4E7782F2E4FE}"/>
              </a:ext>
            </a:extLst>
          </p:cNvPr>
          <p:cNvCxnSpPr>
            <a:cxnSpLocks/>
          </p:cNvCxnSpPr>
          <p:nvPr/>
        </p:nvCxnSpPr>
        <p:spPr>
          <a:xfrm flipH="1">
            <a:off x="1274082" y="2583269"/>
            <a:ext cx="3814" cy="543312"/>
          </a:xfrm>
          <a:prstGeom prst="line">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7" name="Rectangle 4">
            <a:extLst>
              <a:ext uri="{FF2B5EF4-FFF2-40B4-BE49-F238E27FC236}">
                <a16:creationId xmlns:a16="http://schemas.microsoft.com/office/drawing/2014/main" id="{F74C6055-89F8-E39C-311B-EEB01B04A857}"/>
              </a:ext>
            </a:extLst>
          </p:cNvPr>
          <p:cNvSpPr txBox="1">
            <a:spLocks noChangeArrowheads="1"/>
          </p:cNvSpPr>
          <p:nvPr/>
        </p:nvSpPr>
        <p:spPr bwMode="auto">
          <a:xfrm>
            <a:off x="0" y="0"/>
            <a:ext cx="9144000" cy="839957"/>
          </a:xfrm>
          <a:prstGeom prst="rect">
            <a:avLst/>
          </a:prstGeom>
          <a:solidFill>
            <a:srgbClr val="003366"/>
          </a:solidFill>
          <a:ln w="9525">
            <a:noFill/>
            <a:miter lim="800000"/>
            <a:headEnd/>
            <a:tailEnd/>
          </a:ln>
          <a:effectLst/>
        </p:spPr>
        <p:txBody>
          <a:bodyPr vert="horz" wrap="square" lIns="70338" tIns="35169" rIns="70338" bIns="35169" numCol="1" anchor="ctr" anchorCtr="0" compatLnSpc="1">
            <a:prstTxWarp prst="textNoShape">
              <a:avLst/>
            </a:prstTxWarp>
            <a:noAutofit/>
          </a:bodyPr>
          <a:lstStyle/>
          <a:p>
            <a:pPr lvl="0" algn="ctr" eaLnBrk="0" fontAlgn="base" hangingPunct="0">
              <a:spcBef>
                <a:spcPct val="0"/>
              </a:spcBef>
              <a:spcAft>
                <a:spcPct val="0"/>
              </a:spcAft>
              <a:defRPr/>
            </a:pPr>
            <a:r>
              <a:rPr lang="en-US" sz="3600" b="1" dirty="0">
                <a:solidFill>
                  <a:schemeClr val="bg1"/>
                </a:solidFill>
                <a:latin typeface="Times New Roman" panose="02020603050405020304" pitchFamily="18" charset="0"/>
                <a:cs typeface="Times New Roman" panose="02020603050405020304" pitchFamily="18" charset="0"/>
              </a:rPr>
              <a:t>Governance Structure</a:t>
            </a:r>
            <a:endParaRPr lang="en-US" b="1" kern="0" dirty="0">
              <a:solidFill>
                <a:schemeClr val="bg1"/>
              </a:solidFill>
              <a:effectLst>
                <a:outerShdw blurRad="38100" dist="38100" dir="2700000" algn="tl">
                  <a:srgbClr val="000000"/>
                </a:outerShdw>
              </a:effectLst>
              <a:latin typeface="Times New Roman" panose="02020603050405020304" pitchFamily="18" charset="0"/>
              <a:ea typeface="+mj-ea"/>
              <a:cs typeface="Times New Roman" panose="02020603050405020304" pitchFamily="18" charset="0"/>
            </a:endParaRPr>
          </a:p>
        </p:txBody>
      </p:sp>
      <p:pic>
        <p:nvPicPr>
          <p:cNvPr id="20" name="Graphic 19">
            <a:extLst>
              <a:ext uri="{FF2B5EF4-FFF2-40B4-BE49-F238E27FC236}">
                <a16:creationId xmlns:a16="http://schemas.microsoft.com/office/drawing/2014/main" id="{36742632-F9BC-EA44-4871-17A9005483DA}"/>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73680" y="5873804"/>
            <a:ext cx="1981609" cy="912792"/>
          </a:xfrm>
          <a:prstGeom prst="rect">
            <a:avLst/>
          </a:prstGeom>
        </p:spPr>
      </p:pic>
      <p:sp>
        <p:nvSpPr>
          <p:cNvPr id="22" name="TextBox 21">
            <a:extLst>
              <a:ext uri="{FF2B5EF4-FFF2-40B4-BE49-F238E27FC236}">
                <a16:creationId xmlns:a16="http://schemas.microsoft.com/office/drawing/2014/main" id="{F573254A-FD25-3C30-FDCB-D7436A51DC0D}"/>
              </a:ext>
            </a:extLst>
          </p:cNvPr>
          <p:cNvSpPr txBox="1"/>
          <p:nvPr/>
        </p:nvSpPr>
        <p:spPr>
          <a:xfrm>
            <a:off x="311467" y="5943855"/>
            <a:ext cx="1690560" cy="523220"/>
          </a:xfrm>
          <a:prstGeom prst="rect">
            <a:avLst/>
          </a:prstGeom>
          <a:noFill/>
        </p:spPr>
        <p:txBody>
          <a:bodyPr wrap="square">
            <a:spAutoFit/>
          </a:bodyPr>
          <a:lstStyle/>
          <a:p>
            <a:pPr algn="ctr"/>
            <a:r>
              <a:rPr lang="en-US" sz="1400" b="1" dirty="0">
                <a:latin typeface="PT Serif" panose="020A0603040505020204" pitchFamily="18" charset="0"/>
              </a:rPr>
              <a:t>District Administration</a:t>
            </a:r>
            <a:endParaRPr lang="en-PK" sz="1400" b="1" dirty="0">
              <a:latin typeface="PT Serif" panose="020A0603040505020204" pitchFamily="18" charset="0"/>
            </a:endParaRPr>
          </a:p>
        </p:txBody>
      </p:sp>
      <p:pic>
        <p:nvPicPr>
          <p:cNvPr id="23" name="Graphic 22">
            <a:extLst>
              <a:ext uri="{FF2B5EF4-FFF2-40B4-BE49-F238E27FC236}">
                <a16:creationId xmlns:a16="http://schemas.microsoft.com/office/drawing/2014/main" id="{AFB5F039-FF09-E001-02A8-030F69A08409}"/>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73680" y="5912239"/>
            <a:ext cx="457575" cy="399202"/>
          </a:xfrm>
          <a:prstGeom prst="rect">
            <a:avLst/>
          </a:prstGeom>
        </p:spPr>
      </p:pic>
      <p:sp>
        <p:nvSpPr>
          <p:cNvPr id="26" name="TextBox 25">
            <a:extLst>
              <a:ext uri="{FF2B5EF4-FFF2-40B4-BE49-F238E27FC236}">
                <a16:creationId xmlns:a16="http://schemas.microsoft.com/office/drawing/2014/main" id="{D3CFE2D7-AC07-3C90-6177-55F695610796}"/>
              </a:ext>
            </a:extLst>
          </p:cNvPr>
          <p:cNvSpPr txBox="1"/>
          <p:nvPr/>
        </p:nvSpPr>
        <p:spPr>
          <a:xfrm>
            <a:off x="258074" y="6509597"/>
            <a:ext cx="1826360" cy="276999"/>
          </a:xfrm>
          <a:prstGeom prst="rect">
            <a:avLst/>
          </a:prstGeom>
          <a:noFill/>
        </p:spPr>
        <p:txBody>
          <a:bodyPr wrap="square">
            <a:spAutoFit/>
          </a:bodyPr>
          <a:lstStyle/>
          <a:p>
            <a:r>
              <a:rPr lang="en-US" sz="1200" b="1" dirty="0">
                <a:latin typeface="Times New Roman" panose="02020603050405020304" pitchFamily="18" charset="0"/>
                <a:cs typeface="Times New Roman" panose="02020603050405020304" pitchFamily="18" charset="0"/>
              </a:rPr>
              <a:t> Rs81.79 million </a:t>
            </a:r>
            <a:endParaRPr lang="en-PK" sz="1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807036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a:effectLst/>
              </a:rPr>
              <a:t>Overall Cost</a:t>
            </a:r>
            <a:endParaRPr lang="en-US" dirty="0"/>
          </a:p>
        </p:txBody>
      </p:sp>
      <p:graphicFrame>
        <p:nvGraphicFramePr>
          <p:cNvPr id="5" name="Table 4">
            <a:extLst>
              <a:ext uri="{FF2B5EF4-FFF2-40B4-BE49-F238E27FC236}">
                <a16:creationId xmlns:a16="http://schemas.microsoft.com/office/drawing/2014/main" id="{AEA58759-6122-BAD3-3BED-6356C927EFB9}"/>
              </a:ext>
            </a:extLst>
          </p:cNvPr>
          <p:cNvGraphicFramePr>
            <a:graphicFrameLocks noGrp="1"/>
          </p:cNvGraphicFramePr>
          <p:nvPr>
            <p:extLst>
              <p:ext uri="{D42A27DB-BD31-4B8C-83A1-F6EECF244321}">
                <p14:modId xmlns:p14="http://schemas.microsoft.com/office/powerpoint/2010/main" val="4202911784"/>
              </p:ext>
            </p:extLst>
          </p:nvPr>
        </p:nvGraphicFramePr>
        <p:xfrm>
          <a:off x="457200" y="1219199"/>
          <a:ext cx="8610600" cy="5486401"/>
        </p:xfrm>
        <a:graphic>
          <a:graphicData uri="http://schemas.openxmlformats.org/drawingml/2006/table">
            <a:tbl>
              <a:tblPr/>
              <a:tblGrid>
                <a:gridCol w="493941">
                  <a:extLst>
                    <a:ext uri="{9D8B030D-6E8A-4147-A177-3AD203B41FA5}">
                      <a16:colId xmlns:a16="http://schemas.microsoft.com/office/drawing/2014/main" val="666089036"/>
                    </a:ext>
                  </a:extLst>
                </a:gridCol>
                <a:gridCol w="3497639">
                  <a:extLst>
                    <a:ext uri="{9D8B030D-6E8A-4147-A177-3AD203B41FA5}">
                      <a16:colId xmlns:a16="http://schemas.microsoft.com/office/drawing/2014/main" val="3901065360"/>
                    </a:ext>
                  </a:extLst>
                </a:gridCol>
                <a:gridCol w="2015815">
                  <a:extLst>
                    <a:ext uri="{9D8B030D-6E8A-4147-A177-3AD203B41FA5}">
                      <a16:colId xmlns:a16="http://schemas.microsoft.com/office/drawing/2014/main" val="2256006121"/>
                    </a:ext>
                  </a:extLst>
                </a:gridCol>
                <a:gridCol w="1003005">
                  <a:extLst>
                    <a:ext uri="{9D8B030D-6E8A-4147-A177-3AD203B41FA5}">
                      <a16:colId xmlns:a16="http://schemas.microsoft.com/office/drawing/2014/main" val="3299845157"/>
                    </a:ext>
                  </a:extLst>
                </a:gridCol>
                <a:gridCol w="1600200">
                  <a:extLst>
                    <a:ext uri="{9D8B030D-6E8A-4147-A177-3AD203B41FA5}">
                      <a16:colId xmlns:a16="http://schemas.microsoft.com/office/drawing/2014/main" val="1068747029"/>
                    </a:ext>
                  </a:extLst>
                </a:gridCol>
              </a:tblGrid>
              <a:tr h="676406">
                <a:tc>
                  <a:txBody>
                    <a:bodyPr/>
                    <a:lstStyle/>
                    <a:p>
                      <a:pPr algn="ctr" fontAlgn="ctr"/>
                      <a:r>
                        <a:rPr lang="pt-BR" sz="1600" b="1" i="0" u="none" strike="noStrike" dirty="0">
                          <a:solidFill>
                            <a:srgbClr val="000000"/>
                          </a:solidFill>
                          <a:effectLst/>
                          <a:latin typeface="+mj-lt"/>
                        </a:rPr>
                        <a:t>Sr No.</a:t>
                      </a:r>
                    </a:p>
                  </a:txBody>
                  <a:tcPr marL="7620" marR="7620" marT="762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9050" cap="flat" cmpd="sng" algn="ctr">
                      <a:solidFill>
                        <a:srgbClr val="666666"/>
                      </a:solidFill>
                      <a:prstDash val="solid"/>
                      <a:round/>
                      <a:headEnd type="none" w="med" len="med"/>
                      <a:tailEnd type="none" w="med" len="med"/>
                    </a:lnB>
                    <a:noFill/>
                  </a:tcPr>
                </a:tc>
                <a:tc>
                  <a:txBody>
                    <a:bodyPr/>
                    <a:lstStyle/>
                    <a:p>
                      <a:pPr algn="ctr" fontAlgn="ctr"/>
                      <a:r>
                        <a:rPr lang="en-US" sz="1600" b="1" i="0" u="none" strike="noStrike">
                          <a:solidFill>
                            <a:srgbClr val="000000"/>
                          </a:solidFill>
                          <a:effectLst/>
                          <a:latin typeface="+mj-lt"/>
                        </a:rPr>
                        <a:t>Name of the Executing &amp; Implementation Agency</a:t>
                      </a:r>
                    </a:p>
                  </a:txBody>
                  <a:tcPr marL="7620" marR="7620" marT="762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9050" cap="flat" cmpd="sng" algn="ctr">
                      <a:solidFill>
                        <a:srgbClr val="666666"/>
                      </a:solidFill>
                      <a:prstDash val="solid"/>
                      <a:round/>
                      <a:headEnd type="none" w="med" len="med"/>
                      <a:tailEnd type="none" w="med" len="med"/>
                    </a:lnB>
                    <a:noFill/>
                  </a:tcPr>
                </a:tc>
                <a:tc>
                  <a:txBody>
                    <a:bodyPr/>
                    <a:lstStyle/>
                    <a:p>
                      <a:pPr algn="ctr" fontAlgn="ctr"/>
                      <a:r>
                        <a:rPr lang="pt-BR" sz="1600" b="1" i="0" u="none" strike="noStrike" dirty="0">
                          <a:solidFill>
                            <a:srgbClr val="000000"/>
                          </a:solidFill>
                          <a:effectLst/>
                          <a:latin typeface="+mj-lt"/>
                        </a:rPr>
                        <a:t>Estimated Cost (Rs million)</a:t>
                      </a:r>
                    </a:p>
                  </a:txBody>
                  <a:tcPr marL="7620" marR="7620" marT="762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9050" cap="flat" cmpd="sng" algn="ctr">
                      <a:solidFill>
                        <a:srgbClr val="666666"/>
                      </a:solidFill>
                      <a:prstDash val="solid"/>
                      <a:round/>
                      <a:headEnd type="none" w="med" len="med"/>
                      <a:tailEnd type="none" w="med" len="med"/>
                    </a:lnB>
                    <a:noFill/>
                  </a:tcPr>
                </a:tc>
                <a:tc>
                  <a:txBody>
                    <a:bodyPr/>
                    <a:lstStyle/>
                    <a:p>
                      <a:pPr algn="ctr" fontAlgn="ctr"/>
                      <a:r>
                        <a:rPr lang="pt-BR" sz="1600" b="1" i="0" u="none" strike="noStrike">
                          <a:solidFill>
                            <a:srgbClr val="000000"/>
                          </a:solidFill>
                          <a:effectLst/>
                          <a:latin typeface="+mj-lt"/>
                        </a:rPr>
                        <a:t>% Share</a:t>
                      </a:r>
                    </a:p>
                  </a:txBody>
                  <a:tcPr marL="7620" marR="7620" marT="762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9050" cap="flat" cmpd="sng" algn="ctr">
                      <a:solidFill>
                        <a:srgbClr val="666666"/>
                      </a:solidFill>
                      <a:prstDash val="solid"/>
                      <a:round/>
                      <a:headEnd type="none" w="med" len="med"/>
                      <a:tailEnd type="none" w="med" len="med"/>
                    </a:lnB>
                    <a:noFill/>
                  </a:tcPr>
                </a:tc>
                <a:tc>
                  <a:txBody>
                    <a:bodyPr/>
                    <a:lstStyle/>
                    <a:p>
                      <a:pPr algn="ctr" fontAlgn="ctr"/>
                      <a:r>
                        <a:rPr lang="pt-BR" sz="1600" b="1" i="0" u="none" strike="noStrike" dirty="0">
                          <a:solidFill>
                            <a:srgbClr val="000000"/>
                          </a:solidFill>
                          <a:effectLst/>
                          <a:latin typeface="+mj-lt"/>
                        </a:rPr>
                        <a:t>Duration</a:t>
                      </a:r>
                    </a:p>
                  </a:txBody>
                  <a:tcPr marL="7620" marR="7620" marT="762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9050" cap="flat" cmpd="sng" algn="ctr">
                      <a:solidFill>
                        <a:srgbClr val="666666"/>
                      </a:solidFill>
                      <a:prstDash val="solid"/>
                      <a:round/>
                      <a:headEnd type="none" w="med" len="med"/>
                      <a:tailEnd type="none" w="med" len="med"/>
                    </a:lnB>
                    <a:noFill/>
                  </a:tcPr>
                </a:tc>
                <a:extLst>
                  <a:ext uri="{0D108BD9-81ED-4DB2-BD59-A6C34878D82A}">
                    <a16:rowId xmlns:a16="http://schemas.microsoft.com/office/drawing/2014/main" val="1248932910"/>
                  </a:ext>
                </a:extLst>
              </a:tr>
              <a:tr h="701457">
                <a:tc>
                  <a:txBody>
                    <a:bodyPr/>
                    <a:lstStyle/>
                    <a:p>
                      <a:pPr algn="ctr" fontAlgn="ctr"/>
                      <a:r>
                        <a:rPr lang="en-US" sz="1600" b="1" i="0" u="none" strike="noStrike" dirty="0">
                          <a:solidFill>
                            <a:srgbClr val="000000"/>
                          </a:solidFill>
                          <a:effectLst/>
                          <a:latin typeface="+mj-lt"/>
                        </a:rPr>
                        <a:t>1</a:t>
                      </a:r>
                    </a:p>
                  </a:txBody>
                  <a:tcPr marL="7620" marR="7620" marT="762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9050" cap="flat" cmpd="sng" algn="ctr">
                      <a:solidFill>
                        <a:srgbClr val="666666"/>
                      </a:solidFill>
                      <a:prstDash val="solid"/>
                      <a:round/>
                      <a:headEnd type="none" w="med" len="med"/>
                      <a:tailEnd type="none" w="med" len="med"/>
                    </a:lnT>
                    <a:lnB w="19050" cap="flat" cmpd="sng" algn="ctr">
                      <a:solidFill>
                        <a:srgbClr val="666666"/>
                      </a:solidFill>
                      <a:prstDash val="solid"/>
                      <a:round/>
                      <a:headEnd type="none" w="med" len="med"/>
                      <a:tailEnd type="none" w="med" len="med"/>
                    </a:lnB>
                    <a:solidFill>
                      <a:schemeClr val="bg2">
                        <a:lumMod val="90000"/>
                      </a:schemeClr>
                    </a:solidFill>
                  </a:tcPr>
                </a:tc>
                <a:tc>
                  <a:txBody>
                    <a:bodyPr/>
                    <a:lstStyle/>
                    <a:p>
                      <a:pPr algn="ctr" fontAlgn="ctr"/>
                      <a:r>
                        <a:rPr lang="pt-BR" sz="1600" b="1" i="0" u="none" strike="noStrike" dirty="0">
                          <a:solidFill>
                            <a:srgbClr val="000000"/>
                          </a:solidFill>
                          <a:effectLst/>
                          <a:latin typeface="+mj-lt"/>
                        </a:rPr>
                        <a:t>Urban Unit</a:t>
                      </a:r>
                    </a:p>
                  </a:txBody>
                  <a:tcPr marL="7620" marR="7620" marT="762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9050" cap="flat" cmpd="sng" algn="ctr">
                      <a:solidFill>
                        <a:srgbClr val="666666"/>
                      </a:solidFill>
                      <a:prstDash val="solid"/>
                      <a:round/>
                      <a:headEnd type="none" w="med" len="med"/>
                      <a:tailEnd type="none" w="med" len="med"/>
                    </a:lnT>
                    <a:lnB w="19050" cap="flat" cmpd="sng" algn="ctr">
                      <a:solidFill>
                        <a:srgbClr val="666666"/>
                      </a:solidFill>
                      <a:prstDash val="solid"/>
                      <a:round/>
                      <a:headEnd type="none" w="med" len="med"/>
                      <a:tailEnd type="none" w="med" len="med"/>
                    </a:lnB>
                    <a:solidFill>
                      <a:schemeClr val="bg2">
                        <a:lumMod val="90000"/>
                      </a:schemeClr>
                    </a:solidFill>
                  </a:tcPr>
                </a:tc>
                <a:tc>
                  <a:txBody>
                    <a:bodyPr/>
                    <a:lstStyle/>
                    <a:p>
                      <a:pPr algn="ctr" fontAlgn="ctr"/>
                      <a:r>
                        <a:rPr lang="en-PK" sz="1600" b="1" i="0" u="none" strike="noStrike" dirty="0">
                          <a:solidFill>
                            <a:srgbClr val="000000"/>
                          </a:solidFill>
                          <a:effectLst/>
                          <a:latin typeface="+mj-lt"/>
                        </a:rPr>
                        <a:t>227</a:t>
                      </a:r>
                      <a:r>
                        <a:rPr lang="en-US" sz="1600" b="1" i="0" u="none" strike="noStrike" dirty="0">
                          <a:solidFill>
                            <a:srgbClr val="000000"/>
                          </a:solidFill>
                          <a:effectLst/>
                          <a:latin typeface="+mj-lt"/>
                        </a:rPr>
                        <a:t>.</a:t>
                      </a:r>
                      <a:r>
                        <a:rPr lang="en-PK" sz="1600" b="1" i="0" u="none" strike="noStrike" dirty="0">
                          <a:solidFill>
                            <a:srgbClr val="000000"/>
                          </a:solidFill>
                          <a:effectLst/>
                          <a:latin typeface="+mj-lt"/>
                        </a:rPr>
                        <a:t>6</a:t>
                      </a:r>
                      <a:r>
                        <a:rPr lang="en-US" sz="1600" b="1" i="0" u="none" strike="noStrike" dirty="0">
                          <a:solidFill>
                            <a:srgbClr val="000000"/>
                          </a:solidFill>
                          <a:effectLst/>
                          <a:latin typeface="+mj-lt"/>
                        </a:rPr>
                        <a:t>3</a:t>
                      </a:r>
                      <a:endParaRPr lang="en-PK" sz="1600" b="1" i="0" u="none" strike="noStrike" dirty="0">
                        <a:solidFill>
                          <a:srgbClr val="000000"/>
                        </a:solidFill>
                        <a:effectLst/>
                        <a:latin typeface="+mj-lt"/>
                      </a:endParaRPr>
                    </a:p>
                  </a:txBody>
                  <a:tcPr marL="7620" marR="7620" marT="762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9050" cap="flat" cmpd="sng" algn="ctr">
                      <a:solidFill>
                        <a:srgbClr val="666666"/>
                      </a:solidFill>
                      <a:prstDash val="solid"/>
                      <a:round/>
                      <a:headEnd type="none" w="med" len="med"/>
                      <a:tailEnd type="none" w="med" len="med"/>
                    </a:lnT>
                    <a:lnB w="19050" cap="flat" cmpd="sng" algn="ctr">
                      <a:solidFill>
                        <a:srgbClr val="666666"/>
                      </a:solidFill>
                      <a:prstDash val="solid"/>
                      <a:round/>
                      <a:headEnd type="none" w="med" len="med"/>
                      <a:tailEnd type="none" w="med" len="med"/>
                    </a:lnB>
                    <a:solidFill>
                      <a:schemeClr val="bg2">
                        <a:lumMod val="90000"/>
                      </a:schemeClr>
                    </a:solidFill>
                  </a:tcPr>
                </a:tc>
                <a:tc>
                  <a:txBody>
                    <a:bodyPr/>
                    <a:lstStyle/>
                    <a:p>
                      <a:pPr algn="ctr" fontAlgn="ctr"/>
                      <a:r>
                        <a:rPr lang="en-PK" sz="1600" b="1" i="0" u="none" strike="noStrike" dirty="0">
                          <a:solidFill>
                            <a:srgbClr val="000000"/>
                          </a:solidFill>
                          <a:effectLst/>
                          <a:latin typeface="+mj-lt"/>
                        </a:rPr>
                        <a:t>4.49%</a:t>
                      </a:r>
                    </a:p>
                  </a:txBody>
                  <a:tcPr marL="7620" marR="7620" marT="762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9050" cap="flat" cmpd="sng" algn="ctr">
                      <a:solidFill>
                        <a:srgbClr val="666666"/>
                      </a:solidFill>
                      <a:prstDash val="solid"/>
                      <a:round/>
                      <a:headEnd type="none" w="med" len="med"/>
                      <a:tailEnd type="none" w="med" len="med"/>
                    </a:lnT>
                    <a:lnB w="19050" cap="flat" cmpd="sng" algn="ctr">
                      <a:solidFill>
                        <a:srgbClr val="666666"/>
                      </a:solidFill>
                      <a:prstDash val="solid"/>
                      <a:round/>
                      <a:headEnd type="none" w="med" len="med"/>
                      <a:tailEnd type="none" w="med" len="med"/>
                    </a:lnB>
                    <a:solidFill>
                      <a:srgbClr val="CCCCCC"/>
                    </a:solidFill>
                  </a:tcPr>
                </a:tc>
                <a:tc>
                  <a:txBody>
                    <a:bodyPr/>
                    <a:lstStyle/>
                    <a:p>
                      <a:pPr algn="ctr" fontAlgn="ctr"/>
                      <a:r>
                        <a:rPr lang="pt-BR" sz="1600" b="1" i="0" u="none" strike="noStrike" dirty="0">
                          <a:solidFill>
                            <a:srgbClr val="000000"/>
                          </a:solidFill>
                          <a:effectLst/>
                          <a:latin typeface="+mj-lt"/>
                        </a:rPr>
                        <a:t>December 2024-June 2025</a:t>
                      </a:r>
                    </a:p>
                  </a:txBody>
                  <a:tcPr marL="7620" marR="7620" marT="762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9050" cap="flat" cmpd="sng" algn="ctr">
                      <a:solidFill>
                        <a:srgbClr val="666666"/>
                      </a:solidFill>
                      <a:prstDash val="solid"/>
                      <a:round/>
                      <a:headEnd type="none" w="med" len="med"/>
                      <a:tailEnd type="none" w="med" len="med"/>
                    </a:lnT>
                    <a:lnB w="19050" cap="flat" cmpd="sng" algn="ctr">
                      <a:solidFill>
                        <a:srgbClr val="666666"/>
                      </a:solidFill>
                      <a:prstDash val="solid"/>
                      <a:round/>
                      <a:headEnd type="none" w="med" len="med"/>
                      <a:tailEnd type="none" w="med" len="med"/>
                    </a:lnB>
                    <a:noFill/>
                  </a:tcPr>
                </a:tc>
                <a:extLst>
                  <a:ext uri="{0D108BD9-81ED-4DB2-BD59-A6C34878D82A}">
                    <a16:rowId xmlns:a16="http://schemas.microsoft.com/office/drawing/2014/main" val="4268114535"/>
                  </a:ext>
                </a:extLst>
              </a:tr>
              <a:tr h="701457">
                <a:tc>
                  <a:txBody>
                    <a:bodyPr/>
                    <a:lstStyle/>
                    <a:p>
                      <a:pPr algn="ctr" fontAlgn="ctr"/>
                      <a:r>
                        <a:rPr lang="en-US" sz="1600" b="1" i="0" u="none" strike="noStrike" dirty="0">
                          <a:solidFill>
                            <a:srgbClr val="000000"/>
                          </a:solidFill>
                          <a:effectLst/>
                          <a:latin typeface="+mj-lt"/>
                        </a:rPr>
                        <a:t>2</a:t>
                      </a:r>
                      <a:endParaRPr lang="en-PK" sz="1600" b="1" i="0" u="none" strike="noStrike" dirty="0">
                        <a:solidFill>
                          <a:srgbClr val="000000"/>
                        </a:solidFill>
                        <a:effectLst/>
                        <a:latin typeface="+mj-lt"/>
                      </a:endParaRPr>
                    </a:p>
                  </a:txBody>
                  <a:tcPr marL="7620" marR="7620" marT="762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9050" cap="flat" cmpd="sng" algn="ctr">
                      <a:solidFill>
                        <a:srgbClr val="666666"/>
                      </a:solidFill>
                      <a:prstDash val="solid"/>
                      <a:round/>
                      <a:headEnd type="none" w="med" len="med"/>
                      <a:tailEnd type="none" w="med" len="med"/>
                    </a:lnT>
                    <a:lnB w="19050" cap="flat" cmpd="sng" algn="ctr">
                      <a:solidFill>
                        <a:srgbClr val="666666"/>
                      </a:solidFill>
                      <a:prstDash val="solid"/>
                      <a:round/>
                      <a:headEnd type="none" w="med" len="med"/>
                      <a:tailEnd type="none" w="med" len="med"/>
                    </a:lnB>
                    <a:noFill/>
                  </a:tcPr>
                </a:tc>
                <a:tc>
                  <a:txBody>
                    <a:bodyPr/>
                    <a:lstStyle/>
                    <a:p>
                      <a:pPr algn="ctr" fontAlgn="ctr"/>
                      <a:r>
                        <a:rPr lang="pt-BR" sz="1600" b="1" i="0" u="none" strike="noStrike" dirty="0">
                          <a:solidFill>
                            <a:srgbClr val="000000"/>
                          </a:solidFill>
                          <a:effectLst/>
                          <a:latin typeface="+mj-lt"/>
                        </a:rPr>
                        <a:t>District Administration</a:t>
                      </a:r>
                    </a:p>
                  </a:txBody>
                  <a:tcPr marL="7620" marR="7620" marT="762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9050" cap="flat" cmpd="sng" algn="ctr">
                      <a:solidFill>
                        <a:srgbClr val="666666"/>
                      </a:solidFill>
                      <a:prstDash val="solid"/>
                      <a:round/>
                      <a:headEnd type="none" w="med" len="med"/>
                      <a:tailEnd type="none" w="med" len="med"/>
                    </a:lnT>
                    <a:lnB w="19050" cap="flat" cmpd="sng" algn="ctr">
                      <a:solidFill>
                        <a:srgbClr val="666666"/>
                      </a:solidFill>
                      <a:prstDash val="solid"/>
                      <a:round/>
                      <a:headEnd type="none" w="med" len="med"/>
                      <a:tailEnd type="none" w="med" len="med"/>
                    </a:lnB>
                    <a:noFill/>
                  </a:tcPr>
                </a:tc>
                <a:tc>
                  <a:txBody>
                    <a:bodyPr/>
                    <a:lstStyle/>
                    <a:p>
                      <a:pPr algn="ctr" fontAlgn="ctr"/>
                      <a:r>
                        <a:rPr lang="en-PK" sz="1600" b="1" i="0" u="none" strike="noStrike" dirty="0">
                          <a:solidFill>
                            <a:srgbClr val="000000"/>
                          </a:solidFill>
                          <a:effectLst/>
                          <a:latin typeface="+mj-lt"/>
                        </a:rPr>
                        <a:t> 800</a:t>
                      </a:r>
                      <a:r>
                        <a:rPr lang="en-US" sz="1600" b="1" i="0" u="none" strike="noStrike" dirty="0">
                          <a:solidFill>
                            <a:srgbClr val="000000"/>
                          </a:solidFill>
                          <a:effectLst/>
                          <a:latin typeface="+mj-lt"/>
                        </a:rPr>
                        <a:t>.00</a:t>
                      </a:r>
                      <a:endParaRPr lang="en-PK" sz="1600" b="1" i="0" u="none" strike="noStrike" dirty="0">
                        <a:solidFill>
                          <a:srgbClr val="000000"/>
                        </a:solidFill>
                        <a:effectLst/>
                        <a:latin typeface="+mj-lt"/>
                      </a:endParaRPr>
                    </a:p>
                  </a:txBody>
                  <a:tcPr marL="7620" marR="7620" marT="762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9050" cap="flat" cmpd="sng" algn="ctr">
                      <a:solidFill>
                        <a:srgbClr val="666666"/>
                      </a:solidFill>
                      <a:prstDash val="solid"/>
                      <a:round/>
                      <a:headEnd type="none" w="med" len="med"/>
                      <a:tailEnd type="none" w="med" len="med"/>
                    </a:lnT>
                    <a:lnB w="19050" cap="flat" cmpd="sng" algn="ctr">
                      <a:solidFill>
                        <a:srgbClr val="666666"/>
                      </a:solidFill>
                      <a:prstDash val="solid"/>
                      <a:round/>
                      <a:headEnd type="none" w="med" len="med"/>
                      <a:tailEnd type="none" w="med" len="med"/>
                    </a:lnB>
                    <a:noFill/>
                  </a:tcPr>
                </a:tc>
                <a:tc>
                  <a:txBody>
                    <a:bodyPr/>
                    <a:lstStyle/>
                    <a:p>
                      <a:pPr algn="ctr" fontAlgn="ctr"/>
                      <a:r>
                        <a:rPr lang="en-PK" sz="1600" b="1" i="0" u="none" strike="noStrike" dirty="0">
                          <a:solidFill>
                            <a:srgbClr val="000000"/>
                          </a:solidFill>
                          <a:effectLst/>
                          <a:latin typeface="+mj-lt"/>
                        </a:rPr>
                        <a:t>15.78%</a:t>
                      </a:r>
                    </a:p>
                  </a:txBody>
                  <a:tcPr marL="7620" marR="7620" marT="762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9050" cap="flat" cmpd="sng" algn="ctr">
                      <a:solidFill>
                        <a:srgbClr val="666666"/>
                      </a:solidFill>
                      <a:prstDash val="solid"/>
                      <a:round/>
                      <a:headEnd type="none" w="med" len="med"/>
                      <a:tailEnd type="none" w="med" len="med"/>
                    </a:lnT>
                    <a:lnB w="19050" cap="flat" cmpd="sng" algn="ctr">
                      <a:solidFill>
                        <a:srgbClr val="666666"/>
                      </a:solidFill>
                      <a:prstDash val="solid"/>
                      <a:round/>
                      <a:headEnd type="none" w="med" len="med"/>
                      <a:tailEnd type="none" w="med" len="med"/>
                    </a:lnB>
                    <a:noFill/>
                  </a:tcPr>
                </a:tc>
                <a:tc>
                  <a:txBody>
                    <a:bodyPr/>
                    <a:lstStyle/>
                    <a:p>
                      <a:pPr algn="ctr" fontAlgn="ctr"/>
                      <a:r>
                        <a:rPr lang="pt-BR" sz="1600" b="1" i="0" u="none" strike="noStrike" dirty="0">
                          <a:solidFill>
                            <a:srgbClr val="000000"/>
                          </a:solidFill>
                          <a:effectLst/>
                          <a:latin typeface="+mj-lt"/>
                        </a:rPr>
                        <a:t>December 2024-March 2025</a:t>
                      </a:r>
                    </a:p>
                  </a:txBody>
                  <a:tcPr marL="7620" marR="7620" marT="762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9050" cap="flat" cmpd="sng" algn="ctr">
                      <a:solidFill>
                        <a:srgbClr val="666666"/>
                      </a:solidFill>
                      <a:prstDash val="solid"/>
                      <a:round/>
                      <a:headEnd type="none" w="med" len="med"/>
                      <a:tailEnd type="none" w="med" len="med"/>
                    </a:lnT>
                    <a:lnB w="19050" cap="flat" cmpd="sng" algn="ctr">
                      <a:solidFill>
                        <a:srgbClr val="666666"/>
                      </a:solidFill>
                      <a:prstDash val="solid"/>
                      <a:round/>
                      <a:headEnd type="none" w="med" len="med"/>
                      <a:tailEnd type="none" w="med" len="med"/>
                    </a:lnB>
                    <a:noFill/>
                  </a:tcPr>
                </a:tc>
                <a:extLst>
                  <a:ext uri="{0D108BD9-81ED-4DB2-BD59-A6C34878D82A}">
                    <a16:rowId xmlns:a16="http://schemas.microsoft.com/office/drawing/2014/main" val="284864612"/>
                  </a:ext>
                </a:extLst>
              </a:tr>
              <a:tr h="701457">
                <a:tc>
                  <a:txBody>
                    <a:bodyPr/>
                    <a:lstStyle/>
                    <a:p>
                      <a:pPr algn="ctr" fontAlgn="ctr"/>
                      <a:r>
                        <a:rPr lang="en-US" sz="1600" b="1" i="0" u="none" strike="noStrike" dirty="0">
                          <a:solidFill>
                            <a:srgbClr val="000000"/>
                          </a:solidFill>
                          <a:effectLst/>
                          <a:latin typeface="+mj-lt"/>
                        </a:rPr>
                        <a:t>3</a:t>
                      </a:r>
                      <a:endParaRPr lang="en-PK" sz="1600" b="1" i="0" u="none" strike="noStrike" dirty="0">
                        <a:solidFill>
                          <a:srgbClr val="000000"/>
                        </a:solidFill>
                        <a:effectLst/>
                        <a:latin typeface="+mj-lt"/>
                      </a:endParaRPr>
                    </a:p>
                  </a:txBody>
                  <a:tcPr marL="7620" marR="7620" marT="762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905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chemeClr val="bg2">
                        <a:lumMod val="90000"/>
                      </a:schemeClr>
                    </a:solidFill>
                  </a:tcPr>
                </a:tc>
                <a:tc>
                  <a:txBody>
                    <a:bodyPr/>
                    <a:lstStyle/>
                    <a:p>
                      <a:pPr algn="ctr" fontAlgn="ctr"/>
                      <a:r>
                        <a:rPr lang="pt-BR" sz="1600" b="1" i="0" u="none" strike="noStrike" dirty="0">
                          <a:solidFill>
                            <a:srgbClr val="000000"/>
                          </a:solidFill>
                          <a:effectLst/>
                          <a:latin typeface="+mj-lt"/>
                        </a:rPr>
                        <a:t>BOS</a:t>
                      </a:r>
                    </a:p>
                  </a:txBody>
                  <a:tcPr marL="7620" marR="7620" marT="762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905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chemeClr val="bg2">
                        <a:lumMod val="90000"/>
                      </a:schemeClr>
                    </a:solidFill>
                  </a:tcPr>
                </a:tc>
                <a:tc>
                  <a:txBody>
                    <a:bodyPr/>
                    <a:lstStyle/>
                    <a:p>
                      <a:pPr algn="ctr" fontAlgn="ctr"/>
                      <a:r>
                        <a:rPr lang="en-PK" sz="1600" b="1" i="0" u="none" strike="noStrike" dirty="0">
                          <a:solidFill>
                            <a:srgbClr val="000000"/>
                          </a:solidFill>
                          <a:effectLst/>
                          <a:latin typeface="+mj-lt"/>
                        </a:rPr>
                        <a:t>9</a:t>
                      </a:r>
                      <a:r>
                        <a:rPr lang="en-US" sz="1600" b="1" i="0" u="none" strike="noStrike" dirty="0">
                          <a:solidFill>
                            <a:srgbClr val="000000"/>
                          </a:solidFill>
                          <a:effectLst/>
                          <a:latin typeface="+mj-lt"/>
                        </a:rPr>
                        <a:t>.</a:t>
                      </a:r>
                      <a:r>
                        <a:rPr lang="en-PK" sz="1600" b="1" i="0" u="none" strike="noStrike" dirty="0">
                          <a:solidFill>
                            <a:srgbClr val="000000"/>
                          </a:solidFill>
                          <a:effectLst/>
                          <a:latin typeface="+mj-lt"/>
                        </a:rPr>
                        <a:t>6</a:t>
                      </a:r>
                      <a:r>
                        <a:rPr lang="en-US" sz="1600" b="1" i="0" u="none" strike="noStrike" dirty="0">
                          <a:solidFill>
                            <a:srgbClr val="000000"/>
                          </a:solidFill>
                          <a:effectLst/>
                          <a:latin typeface="+mj-lt"/>
                        </a:rPr>
                        <a:t>2</a:t>
                      </a:r>
                      <a:r>
                        <a:rPr lang="en-PK" sz="1600" b="1" i="0" u="none" strike="noStrike" dirty="0">
                          <a:solidFill>
                            <a:srgbClr val="000000"/>
                          </a:solidFill>
                          <a:effectLst/>
                          <a:latin typeface="+mj-lt"/>
                        </a:rPr>
                        <a:t> </a:t>
                      </a:r>
                    </a:p>
                  </a:txBody>
                  <a:tcPr marL="7620" marR="7620" marT="762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905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chemeClr val="bg2">
                        <a:lumMod val="90000"/>
                      </a:schemeClr>
                    </a:solidFill>
                  </a:tcPr>
                </a:tc>
                <a:tc>
                  <a:txBody>
                    <a:bodyPr/>
                    <a:lstStyle/>
                    <a:p>
                      <a:pPr algn="ctr" fontAlgn="ctr"/>
                      <a:r>
                        <a:rPr lang="en-PK" sz="1600" b="1" i="0" u="none" strike="noStrike" dirty="0">
                          <a:solidFill>
                            <a:srgbClr val="000000"/>
                          </a:solidFill>
                          <a:effectLst/>
                          <a:latin typeface="+mj-lt"/>
                        </a:rPr>
                        <a:t>0.19%</a:t>
                      </a:r>
                    </a:p>
                  </a:txBody>
                  <a:tcPr marL="7620" marR="7620" marT="762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905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chemeClr val="bg2">
                        <a:lumMod val="90000"/>
                      </a:schemeClr>
                    </a:solidFill>
                  </a:tcPr>
                </a:tc>
                <a:tc rowSpan="5">
                  <a:txBody>
                    <a:bodyPr/>
                    <a:lstStyle/>
                    <a:p>
                      <a:pPr algn="ctr" fontAlgn="ctr"/>
                      <a:r>
                        <a:rPr lang="pt-BR" sz="1600" b="1" i="0" u="none" strike="noStrike" dirty="0">
                          <a:solidFill>
                            <a:srgbClr val="000000"/>
                          </a:solidFill>
                          <a:effectLst/>
                          <a:latin typeface="+mj-lt"/>
                        </a:rPr>
                        <a:t>December 2024 to June 2027</a:t>
                      </a:r>
                    </a:p>
                  </a:txBody>
                  <a:tcPr marL="7620" marR="7620" marT="762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905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noFill/>
                  </a:tcPr>
                </a:tc>
                <a:extLst>
                  <a:ext uri="{0D108BD9-81ED-4DB2-BD59-A6C34878D82A}">
                    <a16:rowId xmlns:a16="http://schemas.microsoft.com/office/drawing/2014/main" val="580740650"/>
                  </a:ext>
                </a:extLst>
              </a:tr>
              <a:tr h="676406">
                <a:tc>
                  <a:txBody>
                    <a:bodyPr/>
                    <a:lstStyle/>
                    <a:p>
                      <a:pPr algn="ctr" fontAlgn="ctr"/>
                      <a:r>
                        <a:rPr lang="en-US" sz="1600" b="1" i="0" u="none" strike="noStrike" dirty="0">
                          <a:solidFill>
                            <a:srgbClr val="000000"/>
                          </a:solidFill>
                          <a:effectLst/>
                          <a:latin typeface="+mj-lt"/>
                        </a:rPr>
                        <a:t>4</a:t>
                      </a:r>
                      <a:endParaRPr lang="en-PK" sz="1600" b="1" i="0" u="none" strike="noStrike" dirty="0">
                        <a:solidFill>
                          <a:srgbClr val="000000"/>
                        </a:solidFill>
                        <a:effectLst/>
                        <a:latin typeface="+mj-lt"/>
                      </a:endParaRPr>
                    </a:p>
                  </a:txBody>
                  <a:tcPr marL="7620" marR="7620" marT="762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noFill/>
                  </a:tcPr>
                </a:tc>
                <a:tc>
                  <a:txBody>
                    <a:bodyPr/>
                    <a:lstStyle/>
                    <a:p>
                      <a:pPr algn="ctr" fontAlgn="ctr"/>
                      <a:r>
                        <a:rPr lang="pt-BR" sz="1600" b="1" i="0" u="none" strike="noStrike" dirty="0">
                          <a:solidFill>
                            <a:srgbClr val="000000"/>
                          </a:solidFill>
                          <a:effectLst/>
                          <a:latin typeface="+mj-lt"/>
                        </a:rPr>
                        <a:t>PITB</a:t>
                      </a:r>
                    </a:p>
                  </a:txBody>
                  <a:tcPr marL="7620" marR="7620" marT="762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noFill/>
                  </a:tcPr>
                </a:tc>
                <a:tc>
                  <a:txBody>
                    <a:bodyPr/>
                    <a:lstStyle/>
                    <a:p>
                      <a:pPr algn="ctr" fontAlgn="ctr"/>
                      <a:r>
                        <a:rPr lang="en-PK" sz="1600" b="1" i="0" u="none" strike="noStrike" dirty="0">
                          <a:solidFill>
                            <a:srgbClr val="000000"/>
                          </a:solidFill>
                          <a:effectLst/>
                          <a:latin typeface="+mj-lt"/>
                        </a:rPr>
                        <a:t> 635</a:t>
                      </a:r>
                      <a:r>
                        <a:rPr lang="en-US" sz="1600" b="1" i="0" u="none" strike="noStrike" dirty="0">
                          <a:solidFill>
                            <a:srgbClr val="000000"/>
                          </a:solidFill>
                          <a:effectLst/>
                          <a:latin typeface="+mj-lt"/>
                        </a:rPr>
                        <a:t>.</a:t>
                      </a:r>
                      <a:r>
                        <a:rPr lang="en-PK" sz="1600" b="1" i="0" u="none" strike="noStrike" dirty="0">
                          <a:solidFill>
                            <a:srgbClr val="000000"/>
                          </a:solidFill>
                          <a:effectLst/>
                          <a:latin typeface="+mj-lt"/>
                        </a:rPr>
                        <a:t>6</a:t>
                      </a:r>
                      <a:r>
                        <a:rPr lang="en-US" sz="1600" b="1" i="0" u="none" strike="noStrike" dirty="0">
                          <a:solidFill>
                            <a:srgbClr val="000000"/>
                          </a:solidFill>
                          <a:effectLst/>
                          <a:latin typeface="+mj-lt"/>
                        </a:rPr>
                        <a:t>6</a:t>
                      </a:r>
                      <a:r>
                        <a:rPr lang="en-PK" sz="1600" b="1" i="0" u="none" strike="noStrike" dirty="0">
                          <a:solidFill>
                            <a:srgbClr val="000000"/>
                          </a:solidFill>
                          <a:effectLst/>
                          <a:latin typeface="+mj-lt"/>
                        </a:rPr>
                        <a:t> </a:t>
                      </a:r>
                    </a:p>
                  </a:txBody>
                  <a:tcPr marL="7620" marR="7620" marT="762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noFill/>
                  </a:tcPr>
                </a:tc>
                <a:tc>
                  <a:txBody>
                    <a:bodyPr/>
                    <a:lstStyle/>
                    <a:p>
                      <a:pPr algn="ctr" fontAlgn="ctr"/>
                      <a:r>
                        <a:rPr lang="en-PK" sz="1600" b="1" i="0" u="none" strike="noStrike" dirty="0">
                          <a:solidFill>
                            <a:srgbClr val="000000"/>
                          </a:solidFill>
                          <a:effectLst/>
                          <a:latin typeface="+mj-lt"/>
                        </a:rPr>
                        <a:t>12.54%</a:t>
                      </a:r>
                    </a:p>
                  </a:txBody>
                  <a:tcPr marL="7620" marR="7620" marT="762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noFill/>
                  </a:tcPr>
                </a:tc>
                <a:tc vMerge="1">
                  <a:txBody>
                    <a:bodyPr/>
                    <a:lstStyle/>
                    <a:p>
                      <a:endParaRPr lang="en-PK"/>
                    </a:p>
                  </a:txBody>
                  <a:tcPr>
                    <a:lnL w="12700" cap="flat" cmpd="sng" algn="ctr">
                      <a:solidFill>
                        <a:srgbClr val="666666"/>
                      </a:solidFill>
                      <a:prstDash val="solid"/>
                      <a:round/>
                      <a:headEnd type="none" w="med" len="med"/>
                      <a:tailEnd type="none" w="med" len="med"/>
                    </a:lnL>
                    <a:lnT w="12700" cap="flat" cmpd="sng" algn="ctr">
                      <a:solidFill>
                        <a:srgbClr val="666666"/>
                      </a:solidFill>
                      <a:prstDash val="solid"/>
                      <a:round/>
                      <a:headEnd type="none" w="med" len="med"/>
                      <a:tailEnd type="none" w="med" len="med"/>
                    </a:lnT>
                  </a:tcPr>
                </a:tc>
                <a:extLst>
                  <a:ext uri="{0D108BD9-81ED-4DB2-BD59-A6C34878D82A}">
                    <a16:rowId xmlns:a16="http://schemas.microsoft.com/office/drawing/2014/main" val="1687023677"/>
                  </a:ext>
                </a:extLst>
              </a:tr>
              <a:tr h="676406">
                <a:tc>
                  <a:txBody>
                    <a:bodyPr/>
                    <a:lstStyle/>
                    <a:p>
                      <a:pPr algn="ctr" fontAlgn="ctr"/>
                      <a:r>
                        <a:rPr lang="en-US" sz="1600" b="1" i="0" u="none" strike="noStrike" dirty="0">
                          <a:solidFill>
                            <a:srgbClr val="000000"/>
                          </a:solidFill>
                          <a:effectLst/>
                          <a:latin typeface="+mj-lt"/>
                        </a:rPr>
                        <a:t>5</a:t>
                      </a:r>
                      <a:endParaRPr lang="en-PK" sz="1600" b="1" i="0" u="none" strike="noStrike" dirty="0">
                        <a:solidFill>
                          <a:srgbClr val="000000"/>
                        </a:solidFill>
                        <a:effectLst/>
                        <a:latin typeface="+mj-lt"/>
                      </a:endParaRPr>
                    </a:p>
                  </a:txBody>
                  <a:tcPr marL="7620" marR="7620" marT="762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chemeClr val="bg1">
                        <a:lumMod val="75000"/>
                      </a:schemeClr>
                    </a:solidFill>
                  </a:tcPr>
                </a:tc>
                <a:tc>
                  <a:txBody>
                    <a:bodyPr/>
                    <a:lstStyle/>
                    <a:p>
                      <a:pPr algn="ctr" fontAlgn="ctr"/>
                      <a:r>
                        <a:rPr lang="pt-BR" sz="1600" b="1" i="0" u="none" strike="noStrike" dirty="0">
                          <a:solidFill>
                            <a:srgbClr val="000000"/>
                          </a:solidFill>
                          <a:effectLst/>
                          <a:latin typeface="+mj-lt"/>
                        </a:rPr>
                        <a:t>PSPA</a:t>
                      </a:r>
                    </a:p>
                  </a:txBody>
                  <a:tcPr marL="7620" marR="7620" marT="762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chemeClr val="bg1">
                        <a:lumMod val="75000"/>
                      </a:schemeClr>
                    </a:solidFill>
                  </a:tcPr>
                </a:tc>
                <a:tc>
                  <a:txBody>
                    <a:bodyPr/>
                    <a:lstStyle/>
                    <a:p>
                      <a:pPr algn="ctr" fontAlgn="ctr"/>
                      <a:r>
                        <a:rPr lang="en-PK" sz="1600" b="1" i="0" u="none" strike="noStrike" dirty="0">
                          <a:solidFill>
                            <a:srgbClr val="000000"/>
                          </a:solidFill>
                          <a:effectLst/>
                          <a:latin typeface="+mj-lt"/>
                        </a:rPr>
                        <a:t>3,314</a:t>
                      </a:r>
                      <a:r>
                        <a:rPr lang="en-US" sz="1600" b="1" i="0" u="none" strike="noStrike" dirty="0">
                          <a:solidFill>
                            <a:srgbClr val="000000"/>
                          </a:solidFill>
                          <a:effectLst/>
                          <a:latin typeface="+mj-lt"/>
                        </a:rPr>
                        <a:t>.</a:t>
                      </a:r>
                      <a:r>
                        <a:rPr lang="en-PK" sz="1600" b="1" i="0" u="none" strike="noStrike" dirty="0">
                          <a:solidFill>
                            <a:srgbClr val="000000"/>
                          </a:solidFill>
                          <a:effectLst/>
                          <a:latin typeface="+mj-lt"/>
                        </a:rPr>
                        <a:t>36</a:t>
                      </a:r>
                    </a:p>
                  </a:txBody>
                  <a:tcPr marL="7620" marR="7620" marT="762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chemeClr val="bg1">
                        <a:lumMod val="75000"/>
                      </a:schemeClr>
                    </a:solidFill>
                  </a:tcPr>
                </a:tc>
                <a:tc>
                  <a:txBody>
                    <a:bodyPr/>
                    <a:lstStyle/>
                    <a:p>
                      <a:pPr algn="ctr" fontAlgn="ctr"/>
                      <a:r>
                        <a:rPr lang="en-PK" sz="1600" b="1" i="0" u="none" strike="noStrike" dirty="0">
                          <a:solidFill>
                            <a:srgbClr val="000000"/>
                          </a:solidFill>
                          <a:effectLst/>
                          <a:latin typeface="+mj-lt"/>
                        </a:rPr>
                        <a:t>65.38%</a:t>
                      </a:r>
                    </a:p>
                  </a:txBody>
                  <a:tcPr marL="7620" marR="7620" marT="762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chemeClr val="bg1">
                        <a:lumMod val="75000"/>
                      </a:schemeClr>
                    </a:solidFill>
                  </a:tcPr>
                </a:tc>
                <a:tc vMerge="1">
                  <a:txBody>
                    <a:bodyPr/>
                    <a:lstStyle/>
                    <a:p>
                      <a:endParaRPr lang="en-PK"/>
                    </a:p>
                  </a:txBody>
                  <a:tcPr>
                    <a:lnL w="12700" cap="flat" cmpd="sng" algn="ctr">
                      <a:solidFill>
                        <a:srgbClr val="666666"/>
                      </a:solidFill>
                      <a:prstDash val="solid"/>
                      <a:round/>
                      <a:headEnd type="none" w="med" len="med"/>
                      <a:tailEnd type="none" w="med" len="med"/>
                    </a:lnL>
                    <a:lnT w="12700" cap="flat" cmpd="sng" algn="ctr">
                      <a:solidFill>
                        <a:srgbClr val="666666"/>
                      </a:solidFill>
                      <a:prstDash val="solid"/>
                      <a:round/>
                      <a:headEnd type="none" w="med" len="med"/>
                      <a:tailEnd type="none" w="med" len="med"/>
                    </a:lnT>
                  </a:tcPr>
                </a:tc>
                <a:extLst>
                  <a:ext uri="{0D108BD9-81ED-4DB2-BD59-A6C34878D82A}">
                    <a16:rowId xmlns:a16="http://schemas.microsoft.com/office/drawing/2014/main" val="1496817359"/>
                  </a:ext>
                </a:extLst>
              </a:tr>
              <a:tr h="676406">
                <a:tc>
                  <a:txBody>
                    <a:bodyPr/>
                    <a:lstStyle/>
                    <a:p>
                      <a:pPr algn="ctr" fontAlgn="ctr"/>
                      <a:r>
                        <a:rPr lang="en-US" sz="1600" b="1" i="0" u="none" strike="noStrike" dirty="0">
                          <a:solidFill>
                            <a:srgbClr val="000000"/>
                          </a:solidFill>
                          <a:effectLst/>
                          <a:latin typeface="+mj-lt"/>
                        </a:rPr>
                        <a:t>6</a:t>
                      </a:r>
                      <a:endParaRPr lang="en-PK" sz="1600" b="1" i="0" u="none" strike="noStrike" dirty="0">
                        <a:solidFill>
                          <a:srgbClr val="000000"/>
                        </a:solidFill>
                        <a:effectLst/>
                        <a:latin typeface="+mj-lt"/>
                      </a:endParaRPr>
                    </a:p>
                  </a:txBody>
                  <a:tcPr marL="7620" marR="7620" marT="762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noFill/>
                  </a:tcPr>
                </a:tc>
                <a:tc>
                  <a:txBody>
                    <a:bodyPr/>
                    <a:lstStyle/>
                    <a:p>
                      <a:pPr algn="ctr" fontAlgn="ctr"/>
                      <a:r>
                        <a:rPr lang="pt-BR" sz="1600" b="1" i="0" u="none" strike="noStrike" dirty="0">
                          <a:solidFill>
                            <a:srgbClr val="000000"/>
                          </a:solidFill>
                          <a:effectLst/>
                          <a:latin typeface="+mj-lt"/>
                        </a:rPr>
                        <a:t>ISU</a:t>
                      </a:r>
                    </a:p>
                  </a:txBody>
                  <a:tcPr marL="7620" marR="7620" marT="762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noFill/>
                  </a:tcPr>
                </a:tc>
                <a:tc>
                  <a:txBody>
                    <a:bodyPr/>
                    <a:lstStyle/>
                    <a:p>
                      <a:pPr algn="ctr" fontAlgn="ctr"/>
                      <a:r>
                        <a:rPr lang="en-PK" sz="1600" b="1" i="0" u="none" strike="noStrike" dirty="0">
                          <a:solidFill>
                            <a:srgbClr val="000000"/>
                          </a:solidFill>
                          <a:effectLst/>
                          <a:latin typeface="+mj-lt"/>
                        </a:rPr>
                        <a:t> 81</a:t>
                      </a:r>
                      <a:r>
                        <a:rPr lang="en-US" sz="1600" b="1" i="0" u="none" strike="noStrike" dirty="0">
                          <a:solidFill>
                            <a:srgbClr val="000000"/>
                          </a:solidFill>
                          <a:effectLst/>
                          <a:latin typeface="+mj-lt"/>
                        </a:rPr>
                        <a:t>.</a:t>
                      </a:r>
                      <a:r>
                        <a:rPr lang="en-PK" sz="1600" b="1" i="0" u="none" strike="noStrike" dirty="0">
                          <a:solidFill>
                            <a:srgbClr val="000000"/>
                          </a:solidFill>
                          <a:effectLst/>
                          <a:latin typeface="+mj-lt"/>
                        </a:rPr>
                        <a:t>7</a:t>
                      </a:r>
                      <a:r>
                        <a:rPr lang="en-US" sz="1600" b="1" i="0" u="none" strike="noStrike" dirty="0">
                          <a:solidFill>
                            <a:srgbClr val="000000"/>
                          </a:solidFill>
                          <a:effectLst/>
                          <a:latin typeface="+mj-lt"/>
                        </a:rPr>
                        <a:t>9</a:t>
                      </a:r>
                      <a:endParaRPr lang="en-PK" sz="1600" b="1" i="0" u="none" strike="noStrike" dirty="0">
                        <a:solidFill>
                          <a:srgbClr val="000000"/>
                        </a:solidFill>
                        <a:effectLst/>
                        <a:latin typeface="+mj-lt"/>
                      </a:endParaRPr>
                    </a:p>
                  </a:txBody>
                  <a:tcPr marL="7620" marR="7620" marT="762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noFill/>
                  </a:tcPr>
                </a:tc>
                <a:tc>
                  <a:txBody>
                    <a:bodyPr/>
                    <a:lstStyle/>
                    <a:p>
                      <a:pPr algn="ctr" fontAlgn="ctr"/>
                      <a:r>
                        <a:rPr lang="en-PK" sz="1600" b="1" i="0" u="none" strike="noStrike" dirty="0">
                          <a:solidFill>
                            <a:srgbClr val="000000"/>
                          </a:solidFill>
                          <a:effectLst/>
                          <a:latin typeface="+mj-lt"/>
                        </a:rPr>
                        <a:t>1.61%</a:t>
                      </a:r>
                    </a:p>
                  </a:txBody>
                  <a:tcPr marL="7620" marR="7620" marT="762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noFill/>
                  </a:tcPr>
                </a:tc>
                <a:tc vMerge="1">
                  <a:txBody>
                    <a:bodyPr/>
                    <a:lstStyle/>
                    <a:p>
                      <a:endParaRPr lang="en-PK"/>
                    </a:p>
                  </a:txBody>
                  <a:tcPr>
                    <a:lnL w="12700" cap="flat" cmpd="sng" algn="ctr">
                      <a:solidFill>
                        <a:srgbClr val="666666"/>
                      </a:solidFill>
                      <a:prstDash val="solid"/>
                      <a:round/>
                      <a:headEnd type="none" w="med" len="med"/>
                      <a:tailEnd type="none" w="med" len="med"/>
                    </a:lnL>
                    <a:lnT w="12700" cap="flat" cmpd="sng" algn="ctr">
                      <a:solidFill>
                        <a:srgbClr val="666666"/>
                      </a:solidFill>
                      <a:prstDash val="solid"/>
                      <a:round/>
                      <a:headEnd type="none" w="med" len="med"/>
                      <a:tailEnd type="none" w="med" len="med"/>
                    </a:lnT>
                  </a:tcPr>
                </a:tc>
                <a:extLst>
                  <a:ext uri="{0D108BD9-81ED-4DB2-BD59-A6C34878D82A}">
                    <a16:rowId xmlns:a16="http://schemas.microsoft.com/office/drawing/2014/main" val="236616951"/>
                  </a:ext>
                </a:extLst>
              </a:tr>
              <a:tr h="676406">
                <a:tc>
                  <a:txBody>
                    <a:bodyPr/>
                    <a:lstStyle/>
                    <a:p>
                      <a:pPr algn="ctr" fontAlgn="ctr"/>
                      <a:r>
                        <a:rPr lang="en-PK" sz="1600" b="1" i="0" u="none" strike="noStrike" dirty="0">
                          <a:solidFill>
                            <a:srgbClr val="000000"/>
                          </a:solidFill>
                          <a:effectLst/>
                          <a:latin typeface="+mj-lt"/>
                        </a:rPr>
                        <a:t> </a:t>
                      </a:r>
                    </a:p>
                  </a:txBody>
                  <a:tcPr marL="7620" marR="7620" marT="762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chemeClr val="bg2">
                        <a:lumMod val="90000"/>
                      </a:schemeClr>
                    </a:solidFill>
                  </a:tcPr>
                </a:tc>
                <a:tc>
                  <a:txBody>
                    <a:bodyPr/>
                    <a:lstStyle/>
                    <a:p>
                      <a:pPr algn="ctr" fontAlgn="ctr"/>
                      <a:r>
                        <a:rPr lang="pt-BR" sz="1600" b="1" i="0" u="none" strike="noStrike" dirty="0">
                          <a:solidFill>
                            <a:srgbClr val="000000"/>
                          </a:solidFill>
                          <a:effectLst/>
                          <a:latin typeface="+mj-lt"/>
                        </a:rPr>
                        <a:t>Total</a:t>
                      </a:r>
                    </a:p>
                  </a:txBody>
                  <a:tcPr marL="7620" marR="7620" marT="762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chemeClr val="bg2">
                        <a:lumMod val="90000"/>
                      </a:schemeClr>
                    </a:solidFill>
                  </a:tcPr>
                </a:tc>
                <a:tc>
                  <a:txBody>
                    <a:bodyPr/>
                    <a:lstStyle/>
                    <a:p>
                      <a:pPr algn="ctr" fontAlgn="ctr"/>
                      <a:r>
                        <a:rPr lang="en-PK" sz="1600" b="1" i="0" u="none" strike="noStrike" dirty="0">
                          <a:solidFill>
                            <a:srgbClr val="000000"/>
                          </a:solidFill>
                          <a:effectLst/>
                          <a:latin typeface="+mj-lt"/>
                        </a:rPr>
                        <a:t>5,069</a:t>
                      </a:r>
                      <a:r>
                        <a:rPr lang="en-US" sz="1600" b="1" i="0" u="none" strike="noStrike" dirty="0">
                          <a:solidFill>
                            <a:srgbClr val="000000"/>
                          </a:solidFill>
                          <a:effectLst/>
                          <a:latin typeface="+mj-lt"/>
                        </a:rPr>
                        <a:t>.</a:t>
                      </a:r>
                      <a:r>
                        <a:rPr lang="en-PK" sz="1600" b="1" i="0" u="none" strike="noStrike" dirty="0">
                          <a:solidFill>
                            <a:srgbClr val="000000"/>
                          </a:solidFill>
                          <a:effectLst/>
                          <a:latin typeface="+mj-lt"/>
                        </a:rPr>
                        <a:t>05</a:t>
                      </a:r>
                    </a:p>
                  </a:txBody>
                  <a:tcPr marL="7620" marR="7620" marT="762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chemeClr val="bg2">
                        <a:lumMod val="90000"/>
                      </a:schemeClr>
                    </a:solidFill>
                  </a:tcPr>
                </a:tc>
                <a:tc>
                  <a:txBody>
                    <a:bodyPr/>
                    <a:lstStyle/>
                    <a:p>
                      <a:pPr algn="ctr" fontAlgn="ctr"/>
                      <a:r>
                        <a:rPr lang="en-PK" sz="1600" b="1" i="0" u="none" strike="noStrike" dirty="0">
                          <a:solidFill>
                            <a:srgbClr val="000000"/>
                          </a:solidFill>
                          <a:effectLst/>
                          <a:latin typeface="+mj-lt"/>
                        </a:rPr>
                        <a:t>100.00%</a:t>
                      </a:r>
                    </a:p>
                  </a:txBody>
                  <a:tcPr marL="7620" marR="7620" marT="762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chemeClr val="bg2">
                        <a:lumMod val="90000"/>
                      </a:schemeClr>
                    </a:solidFill>
                  </a:tcPr>
                </a:tc>
                <a:tc vMerge="1">
                  <a:txBody>
                    <a:bodyPr/>
                    <a:lstStyle/>
                    <a:p>
                      <a:endParaRPr lang="en-PK"/>
                    </a:p>
                  </a:txBody>
                  <a:tcPr/>
                </a:tc>
                <a:extLst>
                  <a:ext uri="{0D108BD9-81ED-4DB2-BD59-A6C34878D82A}">
                    <a16:rowId xmlns:a16="http://schemas.microsoft.com/office/drawing/2014/main" val="1580210307"/>
                  </a:ext>
                </a:extLst>
              </a:tr>
            </a:tbl>
          </a:graphicData>
        </a:graphic>
      </p:graphicFrame>
    </p:spTree>
    <p:extLst>
      <p:ext uri="{BB962C8B-B14F-4D97-AF65-F5344CB8AC3E}">
        <p14:creationId xmlns:p14="http://schemas.microsoft.com/office/powerpoint/2010/main" val="1218131377"/>
      </p:ext>
    </p:extLst>
  </p:cSld>
  <p:clrMapOvr>
    <a:masterClrMapping/>
  </p:clrMapOvr>
  <p:transition spd="med">
    <p:fade/>
  </p:transition>
</p:sld>
</file>

<file path=ppt/theme/theme1.xml><?xml version="1.0" encoding="utf-8"?>
<a:theme xmlns:a="http://schemas.openxmlformats.org/drawingml/2006/main" name="GoPb(P&amp;D)">
  <a:themeElements>
    <a:clrScheme name="Custom 1">
      <a:dk1>
        <a:srgbClr val="000000"/>
      </a:dk1>
      <a:lt1>
        <a:sysClr val="window" lastClr="FFFFFF"/>
      </a:lt1>
      <a:dk2>
        <a:srgbClr val="5E5E5E"/>
      </a:dk2>
      <a:lt2>
        <a:srgbClr val="DDDDDD"/>
      </a:lt2>
      <a:accent1>
        <a:srgbClr val="418AB3"/>
      </a:accent1>
      <a:accent2>
        <a:srgbClr val="A6B727"/>
      </a:accent2>
      <a:accent3>
        <a:srgbClr val="F69200"/>
      </a:accent3>
      <a:accent4>
        <a:srgbClr val="838383"/>
      </a:accent4>
      <a:accent5>
        <a:srgbClr val="FEC306"/>
      </a:accent5>
      <a:accent6>
        <a:srgbClr val="DF5327"/>
      </a:accent6>
      <a:hlink>
        <a:srgbClr val="F59E00"/>
      </a:hlink>
      <a:folHlink>
        <a:srgbClr val="00B050"/>
      </a:folHlink>
    </a:clrScheme>
    <a:fontScheme name="Times New Roman-Arial">
      <a:maj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GoPb(P&amp;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GoPb(P&amp;D)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GoPb(P&amp;D)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GoPb(P&amp;D)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GoPb(P&amp;D)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GoPb(P&amp;D)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GoPb(P&amp;D)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GoPb(P&amp;D)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GoPb(P&amp;D)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GoPb(P&amp;D)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GoPb(P&amp;D)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GoPb(P&amp;D)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ustom 1">
    <a:dk1>
      <a:srgbClr val="000000"/>
    </a:dk1>
    <a:lt1>
      <a:sysClr val="window" lastClr="FFFFFF"/>
    </a:lt1>
    <a:dk2>
      <a:srgbClr val="5E5E5E"/>
    </a:dk2>
    <a:lt2>
      <a:srgbClr val="DDDDDD"/>
    </a:lt2>
    <a:accent1>
      <a:srgbClr val="418AB3"/>
    </a:accent1>
    <a:accent2>
      <a:srgbClr val="A6B727"/>
    </a:accent2>
    <a:accent3>
      <a:srgbClr val="F69200"/>
    </a:accent3>
    <a:accent4>
      <a:srgbClr val="838383"/>
    </a:accent4>
    <a:accent5>
      <a:srgbClr val="FEC306"/>
    </a:accent5>
    <a:accent6>
      <a:srgbClr val="DF5327"/>
    </a:accent6>
    <a:hlink>
      <a:srgbClr val="F59E00"/>
    </a:hlink>
    <a:folHlink>
      <a:srgbClr val="00B050"/>
    </a:folHlink>
  </a:clrScheme>
</a:themeOverride>
</file>

<file path=ppt/theme/themeOverride2.xml><?xml version="1.0" encoding="utf-8"?>
<a:themeOverride xmlns:a="http://schemas.openxmlformats.org/drawingml/2006/main">
  <a:clrScheme name="Custom 1">
    <a:dk1>
      <a:srgbClr val="000000"/>
    </a:dk1>
    <a:lt1>
      <a:sysClr val="window" lastClr="FFFFFF"/>
    </a:lt1>
    <a:dk2>
      <a:srgbClr val="5E5E5E"/>
    </a:dk2>
    <a:lt2>
      <a:srgbClr val="DDDDDD"/>
    </a:lt2>
    <a:accent1>
      <a:srgbClr val="418AB3"/>
    </a:accent1>
    <a:accent2>
      <a:srgbClr val="A6B727"/>
    </a:accent2>
    <a:accent3>
      <a:srgbClr val="F69200"/>
    </a:accent3>
    <a:accent4>
      <a:srgbClr val="838383"/>
    </a:accent4>
    <a:accent5>
      <a:srgbClr val="FEC306"/>
    </a:accent5>
    <a:accent6>
      <a:srgbClr val="DF5327"/>
    </a:accent6>
    <a:hlink>
      <a:srgbClr val="F59E00"/>
    </a:hlink>
    <a:folHlink>
      <a:srgbClr val="00B050"/>
    </a:folHlink>
  </a:clrScheme>
</a:themeOverride>
</file>

<file path=docProps/app.xml><?xml version="1.0" encoding="utf-8"?>
<Properties xmlns="http://schemas.openxmlformats.org/officeDocument/2006/extended-properties" xmlns:vt="http://schemas.openxmlformats.org/officeDocument/2006/docPropsVTypes">
  <TotalTime>6752840</TotalTime>
  <Words>2509</Words>
  <Application>Microsoft Office PowerPoint</Application>
  <PresentationFormat>On-screen Show (4:3)</PresentationFormat>
  <Paragraphs>936</Paragraphs>
  <Slides>29</Slides>
  <Notes>9</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29</vt:i4>
      </vt:variant>
    </vt:vector>
  </HeadingPairs>
  <TitlesOfParts>
    <vt:vector size="40" baseType="lpstr">
      <vt:lpstr>Arial</vt:lpstr>
      <vt:lpstr>Arial Black</vt:lpstr>
      <vt:lpstr>Calibri</vt:lpstr>
      <vt:lpstr>Calibri Light</vt:lpstr>
      <vt:lpstr>Cambria</vt:lpstr>
      <vt:lpstr>PT Serif</vt:lpstr>
      <vt:lpstr>Tahoma</vt:lpstr>
      <vt:lpstr>Times New Roman</vt:lpstr>
      <vt:lpstr>Wingdings</vt:lpstr>
      <vt:lpstr>GoPb(P&amp;D)</vt:lpstr>
      <vt:lpstr>Office Theme</vt:lpstr>
      <vt:lpstr>  PC-1 Revision  Punjab Socio-Economic Registry (PSER)  Revised Cost: Rs. 5,069.052 million  PDWP 11/03/2025  </vt:lpstr>
      <vt:lpstr>Project Profile</vt:lpstr>
      <vt:lpstr>PowerPoint Presentation</vt:lpstr>
      <vt:lpstr>Progress</vt:lpstr>
      <vt:lpstr>PowerPoint Presentation</vt:lpstr>
      <vt:lpstr>PowerPoint Presentation</vt:lpstr>
      <vt:lpstr>Revised Project Profile</vt:lpstr>
      <vt:lpstr>PowerPoint Presentation</vt:lpstr>
      <vt:lpstr>Overall Cost</vt:lpstr>
      <vt:lpstr>Revision in Costs</vt:lpstr>
      <vt:lpstr>Design / Structural Issues to be Decided</vt:lpstr>
      <vt:lpstr>PSPA Costs</vt:lpstr>
      <vt:lpstr>PITB Costs</vt:lpstr>
      <vt:lpstr>HR Requirements PITB</vt:lpstr>
      <vt:lpstr>HR Requirements PITB</vt:lpstr>
      <vt:lpstr>HR Requirements PITB</vt:lpstr>
      <vt:lpstr>District Administration Costs</vt:lpstr>
      <vt:lpstr>ISU COST</vt:lpstr>
      <vt:lpstr>ISU HR</vt:lpstr>
      <vt:lpstr>Detailed IP Costs</vt:lpstr>
      <vt:lpstr>PowerPoint Presentation</vt:lpstr>
      <vt:lpstr>HR Requirements PSPA</vt:lpstr>
      <vt:lpstr>HR Requirements PSPA</vt:lpstr>
      <vt:lpstr>HR Requirements PSPA</vt:lpstr>
      <vt:lpstr>HR Requirements PSPA</vt:lpstr>
      <vt:lpstr>Strategy for PSER </vt:lpstr>
      <vt:lpstr>Process Flow</vt:lpstr>
      <vt:lpstr>Exit Strategy</vt:lpstr>
      <vt:lpstr>Overall Cost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GCT Taxila</dc:title>
  <dc:creator>home</dc:creator>
  <cp:lastModifiedBy>Administrator</cp:lastModifiedBy>
  <cp:revision>2087</cp:revision>
  <cp:lastPrinted>2023-11-21T08:24:00Z</cp:lastPrinted>
  <dcterms:created xsi:type="dcterms:W3CDTF">2014-07-16T17:10:41Z</dcterms:created>
  <dcterms:modified xsi:type="dcterms:W3CDTF">2025-03-11T08:44:54Z</dcterms:modified>
</cp:coreProperties>
</file>